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1" roundtripDataSignature="AMtx7mgOMN+jmZDHi7Y0fjn0HZlg6b0z9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customschemas.google.com/relationships/presentationmetadata" Target="metadata"/><Relationship Id="rId5" Type="http://schemas.openxmlformats.org/officeDocument/2006/relationships/slide" Target="slides/slide4.xml"/><Relationship Id="rId15" Type="http://schemas.openxmlformats.org/officeDocument/2006/relationships/tableStyles" Target="tableStyles.xml"/><Relationship Id="rId4" Type="http://schemas.openxmlformats.org/officeDocument/2006/relationships/slide" Target="slides/slide3.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2: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76" name="Google Shape;7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4: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82" name="Google Shape;8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e20acaf384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93" name="Google Shape;93;ge20acaf38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e20acaf384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04" name="Google Shape;104;ge20acaf38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e20acaf384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15" name="Google Shape;115;ge20acaf384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e20acaf384_0_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
        <p:nvSpPr>
          <p:cNvPr id="127" name="Google Shape;127;ge20acaf384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1"/>
        <p:cNvGrpSpPr/>
        <p:nvPr/>
      </p:nvGrpSpPr>
      <p:grpSpPr>
        <a:xfrm>
          <a:off x="0" y="0"/>
          <a:ext cx="0" cy="0"/>
          <a:chOff x="0" y="0"/>
          <a:chExt cx="0" cy="0"/>
        </a:xfrm>
      </p:grpSpPr>
      <p:sp>
        <p:nvSpPr>
          <p:cNvPr id="12" name="Google Shape;12;p15"/>
          <p:cNvSpPr txBox="1">
            <a:spLocks noGrp="1"/>
          </p:cNvSpPr>
          <p:nvPr>
            <p:ph type="ctrTitle"/>
          </p:nvPr>
        </p:nvSpPr>
        <p:spPr>
          <a:xfrm>
            <a:off x="1524000" y="1122362"/>
            <a:ext cx="9144000" cy="2387600"/>
          </a:xfrm>
          <a:prstGeom prst="rect">
            <a:avLst/>
          </a:prstGeom>
          <a:noFill/>
          <a:ln>
            <a:noFill/>
          </a:ln>
        </p:spPr>
        <p:txBody>
          <a:bodyPr spcFirstLastPara="1" wrap="square" lIns="91425" tIns="91425" rIns="91425" bIns="91425" anchor="b" anchorCtr="0">
            <a:noAutofit/>
          </a:bodyPr>
          <a:lstStyle>
            <a:lvl1pPr marR="0" lvl="0" algn="ctr">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marR="0" lvl="1" algn="l">
              <a:lnSpc>
                <a:spcPct val="100000"/>
              </a:lnSpc>
              <a:spcBef>
                <a:spcPts val="0"/>
              </a:spcBef>
              <a:spcAft>
                <a:spcPts val="0"/>
              </a:spcAft>
              <a:buSzPts val="1400"/>
              <a:buNone/>
              <a:defRPr/>
            </a:lvl2pPr>
            <a:lvl3pPr marR="0" lvl="2" algn="l">
              <a:lnSpc>
                <a:spcPct val="100000"/>
              </a:lnSpc>
              <a:spcBef>
                <a:spcPts val="0"/>
              </a:spcBef>
              <a:spcAft>
                <a:spcPts val="0"/>
              </a:spcAft>
              <a:buSzPts val="1400"/>
              <a:buNone/>
              <a:defRPr/>
            </a:lvl3pPr>
            <a:lvl4pPr marR="0" lvl="3" algn="l">
              <a:lnSpc>
                <a:spcPct val="100000"/>
              </a:lnSpc>
              <a:spcBef>
                <a:spcPts val="0"/>
              </a:spcBef>
              <a:spcAft>
                <a:spcPts val="0"/>
              </a:spcAft>
              <a:buSzPts val="1400"/>
              <a:buNone/>
              <a:defRPr/>
            </a:lvl4pPr>
            <a:lvl5pPr marR="0" lvl="4" algn="l">
              <a:lnSpc>
                <a:spcPct val="100000"/>
              </a:lnSpc>
              <a:spcBef>
                <a:spcPts val="0"/>
              </a:spcBef>
              <a:spcAft>
                <a:spcPts val="0"/>
              </a:spcAft>
              <a:buSzPts val="1400"/>
              <a:buNone/>
              <a:defRPr/>
            </a:lvl5pPr>
            <a:lvl6pPr marR="0" lvl="5" algn="l">
              <a:lnSpc>
                <a:spcPct val="100000"/>
              </a:lnSpc>
              <a:spcBef>
                <a:spcPts val="0"/>
              </a:spcBef>
              <a:spcAft>
                <a:spcPts val="0"/>
              </a:spcAft>
              <a:buSzPts val="1400"/>
              <a:buNone/>
              <a:defRPr/>
            </a:lvl6pPr>
            <a:lvl7pPr marR="0" lvl="6" algn="l">
              <a:lnSpc>
                <a:spcPct val="100000"/>
              </a:lnSpc>
              <a:spcBef>
                <a:spcPts val="0"/>
              </a:spcBef>
              <a:spcAft>
                <a:spcPts val="0"/>
              </a:spcAft>
              <a:buSzPts val="1400"/>
              <a:buNone/>
              <a:defRPr/>
            </a:lvl7pPr>
            <a:lvl8pPr marR="0" lvl="7" algn="l">
              <a:lnSpc>
                <a:spcPct val="100000"/>
              </a:lnSpc>
              <a:spcBef>
                <a:spcPts val="0"/>
              </a:spcBef>
              <a:spcAft>
                <a:spcPts val="0"/>
              </a:spcAft>
              <a:buSzPts val="1400"/>
              <a:buNone/>
              <a:defRPr/>
            </a:lvl8pPr>
            <a:lvl9pPr marR="0" lvl="8" algn="l">
              <a:lnSpc>
                <a:spcPct val="100000"/>
              </a:lnSpc>
              <a:spcBef>
                <a:spcPts val="0"/>
              </a:spcBef>
              <a:spcAft>
                <a:spcPts val="0"/>
              </a:spcAft>
              <a:buSzPts val="1400"/>
              <a:buNone/>
              <a:defRPr/>
            </a:lvl9pPr>
          </a:lstStyle>
          <a:p>
            <a:endParaRPr/>
          </a:p>
        </p:txBody>
      </p:sp>
      <p:sp>
        <p:nvSpPr>
          <p:cNvPr id="13" name="Google Shape;13;p15"/>
          <p:cNvSpPr txBox="1">
            <a:spLocks noGrp="1"/>
          </p:cNvSpPr>
          <p:nvPr>
            <p:ph type="subTitle" idx="1"/>
          </p:nvPr>
        </p:nvSpPr>
        <p:spPr>
          <a:xfrm>
            <a:off x="1524000" y="3602037"/>
            <a:ext cx="9144000" cy="1655761"/>
          </a:xfrm>
          <a:prstGeom prst="rect">
            <a:avLst/>
          </a:prstGeom>
          <a:noFill/>
          <a:ln>
            <a:noFill/>
          </a:ln>
        </p:spPr>
        <p:txBody>
          <a:bodyPr spcFirstLastPara="1" wrap="square" lIns="91425" tIns="91425" rIns="91425" bIns="91425" anchor="t" anchorCtr="0">
            <a:noAutofit/>
          </a:bodyPr>
          <a:lstStyle>
            <a:lvl1pPr marR="0" lvl="0" algn="ctr">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4" name="Google Shape;14;p15"/>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15"/>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15"/>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68"/>
        <p:cNvGrpSpPr/>
        <p:nvPr/>
      </p:nvGrpSpPr>
      <p:grpSpPr>
        <a:xfrm>
          <a:off x="0" y="0"/>
          <a:ext cx="0" cy="0"/>
          <a:chOff x="0" y="0"/>
          <a:chExt cx="0" cy="0"/>
        </a:xfrm>
      </p:grpSpPr>
      <p:sp>
        <p:nvSpPr>
          <p:cNvPr id="69" name="Google Shape;69;p24"/>
          <p:cNvSpPr txBox="1">
            <a:spLocks noGrp="1"/>
          </p:cNvSpPr>
          <p:nvPr>
            <p:ph type="title"/>
          </p:nvPr>
        </p:nvSpPr>
        <p:spPr>
          <a:xfrm rot="5400000">
            <a:off x="7133431" y="1956594"/>
            <a:ext cx="5811838" cy="2628899"/>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body" idx="1"/>
          </p:nvPr>
        </p:nvSpPr>
        <p:spPr>
          <a:xfrm rot="5400000">
            <a:off x="1799431" y="-596105"/>
            <a:ext cx="5811838" cy="7734299"/>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71" name="Google Shape;71;p24"/>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24"/>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3" name="Google Shape;73;p24"/>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7"/>
        <p:cNvGrpSpPr/>
        <p:nvPr/>
      </p:nvGrpSpPr>
      <p:grpSpPr>
        <a:xfrm>
          <a:off x="0" y="0"/>
          <a:ext cx="0" cy="0"/>
          <a:chOff x="0" y="0"/>
          <a:chExt cx="0" cy="0"/>
        </a:xfrm>
      </p:grpSpPr>
      <p:sp>
        <p:nvSpPr>
          <p:cNvPr id="18" name="Google Shape;18;p16"/>
          <p:cNvSpPr txBox="1">
            <a:spLocks noGrp="1"/>
          </p:cNvSpPr>
          <p:nvPr>
            <p:ph type="title"/>
          </p:nvPr>
        </p:nvSpPr>
        <p:spPr>
          <a:xfrm>
            <a:off x="831850" y="1709738"/>
            <a:ext cx="10515599" cy="2852737"/>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SzPts val="6000"/>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6"/>
          <p:cNvSpPr txBox="1">
            <a:spLocks noGrp="1"/>
          </p:cNvSpPr>
          <p:nvPr>
            <p:ph type="body" idx="1"/>
          </p:nvPr>
        </p:nvSpPr>
        <p:spPr>
          <a:xfrm>
            <a:off x="831850" y="4589462"/>
            <a:ext cx="10515599" cy="1500187"/>
          </a:xfrm>
          <a:prstGeom prst="rect">
            <a:avLst/>
          </a:prstGeom>
          <a:noFill/>
          <a:ln>
            <a:noFill/>
          </a:ln>
        </p:spPr>
        <p:txBody>
          <a:bodyPr spcFirstLastPara="1" wrap="square" lIns="91425" tIns="91425" rIns="91425" bIns="91425" anchor="t" anchorCtr="0">
            <a:noAutofit/>
          </a:bodyPr>
          <a:lstStyle>
            <a:lvl1pPr marL="457200" lvl="0" indent="-228600" algn="l">
              <a:lnSpc>
                <a:spcPct val="90000"/>
              </a:lnSpc>
              <a:spcBef>
                <a:spcPts val="0"/>
              </a:spcBef>
              <a:spcAft>
                <a:spcPts val="0"/>
              </a:spcAft>
              <a:buClr>
                <a:srgbClr val="888888"/>
              </a:buClr>
              <a:buSzPts val="2400"/>
              <a:buFont typeface="Calibri"/>
              <a:buNone/>
              <a:defRPr sz="2400">
                <a:solidFill>
                  <a:srgbClr val="888888"/>
                </a:solidFill>
              </a:defRPr>
            </a:lvl1pPr>
            <a:lvl2pPr marL="914400" lvl="1" indent="-228600" algn="l">
              <a:lnSpc>
                <a:spcPct val="90000"/>
              </a:lnSpc>
              <a:spcBef>
                <a:spcPts val="0"/>
              </a:spcBef>
              <a:spcAft>
                <a:spcPts val="0"/>
              </a:spcAft>
              <a:buClr>
                <a:srgbClr val="888888"/>
              </a:buClr>
              <a:buSzPts val="2000"/>
              <a:buFont typeface="Calibri"/>
              <a:buNone/>
              <a:defRPr sz="2000">
                <a:solidFill>
                  <a:srgbClr val="888888"/>
                </a:solidFill>
              </a:defRPr>
            </a:lvl2pPr>
            <a:lvl3pPr marL="1371600" lvl="2" indent="-228600" algn="l">
              <a:lnSpc>
                <a:spcPct val="90000"/>
              </a:lnSpc>
              <a:spcBef>
                <a:spcPts val="0"/>
              </a:spcBef>
              <a:spcAft>
                <a:spcPts val="0"/>
              </a:spcAft>
              <a:buClr>
                <a:srgbClr val="888888"/>
              </a:buClr>
              <a:buSzPts val="1800"/>
              <a:buFont typeface="Calibri"/>
              <a:buNone/>
              <a:defRPr sz="1800">
                <a:solidFill>
                  <a:srgbClr val="888888"/>
                </a:solidFill>
              </a:defRPr>
            </a:lvl3pPr>
            <a:lvl4pPr marL="1828800" lvl="3" indent="-228600" algn="l">
              <a:lnSpc>
                <a:spcPct val="90000"/>
              </a:lnSpc>
              <a:spcBef>
                <a:spcPts val="0"/>
              </a:spcBef>
              <a:spcAft>
                <a:spcPts val="0"/>
              </a:spcAft>
              <a:buClr>
                <a:srgbClr val="888888"/>
              </a:buClr>
              <a:buSzPts val="1600"/>
              <a:buFont typeface="Calibri"/>
              <a:buNone/>
              <a:defRPr sz="1600">
                <a:solidFill>
                  <a:srgbClr val="888888"/>
                </a:solidFill>
              </a:defRPr>
            </a:lvl4pPr>
            <a:lvl5pPr marL="2286000" lvl="4" indent="-228600" algn="l">
              <a:lnSpc>
                <a:spcPct val="90000"/>
              </a:lnSpc>
              <a:spcBef>
                <a:spcPts val="0"/>
              </a:spcBef>
              <a:spcAft>
                <a:spcPts val="0"/>
              </a:spcAft>
              <a:buClr>
                <a:srgbClr val="888888"/>
              </a:buClr>
              <a:buSzPts val="1600"/>
              <a:buFont typeface="Calibri"/>
              <a:buNone/>
              <a:defRPr sz="1600">
                <a:solidFill>
                  <a:srgbClr val="888888"/>
                </a:solidFill>
              </a:defRPr>
            </a:lvl5pPr>
            <a:lvl6pPr marL="2743200" lvl="5" indent="-228600" algn="l">
              <a:lnSpc>
                <a:spcPct val="90000"/>
              </a:lnSpc>
              <a:spcBef>
                <a:spcPts val="0"/>
              </a:spcBef>
              <a:spcAft>
                <a:spcPts val="0"/>
              </a:spcAft>
              <a:buClr>
                <a:srgbClr val="888888"/>
              </a:buClr>
              <a:buSzPts val="1600"/>
              <a:buFont typeface="Calibri"/>
              <a:buNone/>
              <a:defRPr sz="1600">
                <a:solidFill>
                  <a:srgbClr val="888888"/>
                </a:solidFill>
              </a:defRPr>
            </a:lvl6pPr>
            <a:lvl7pPr marL="3200400" lvl="6" indent="-228600" algn="l">
              <a:lnSpc>
                <a:spcPct val="90000"/>
              </a:lnSpc>
              <a:spcBef>
                <a:spcPts val="0"/>
              </a:spcBef>
              <a:spcAft>
                <a:spcPts val="0"/>
              </a:spcAft>
              <a:buClr>
                <a:srgbClr val="888888"/>
              </a:buClr>
              <a:buSzPts val="1600"/>
              <a:buFont typeface="Calibri"/>
              <a:buNone/>
              <a:defRPr sz="1600">
                <a:solidFill>
                  <a:srgbClr val="888888"/>
                </a:solidFill>
              </a:defRPr>
            </a:lvl7pPr>
            <a:lvl8pPr marL="3657600" lvl="7" indent="-228600" algn="l">
              <a:lnSpc>
                <a:spcPct val="90000"/>
              </a:lnSpc>
              <a:spcBef>
                <a:spcPts val="0"/>
              </a:spcBef>
              <a:spcAft>
                <a:spcPts val="0"/>
              </a:spcAft>
              <a:buClr>
                <a:srgbClr val="888888"/>
              </a:buClr>
              <a:buSzPts val="1600"/>
              <a:buFont typeface="Calibri"/>
              <a:buNone/>
              <a:defRPr sz="1600">
                <a:solidFill>
                  <a:srgbClr val="888888"/>
                </a:solidFill>
              </a:defRPr>
            </a:lvl8pPr>
            <a:lvl9pPr marL="4114800" lvl="8" indent="-228600" algn="l">
              <a:lnSpc>
                <a:spcPct val="90000"/>
              </a:lnSpc>
              <a:spcBef>
                <a:spcPts val="0"/>
              </a:spcBef>
              <a:spcAft>
                <a:spcPts val="0"/>
              </a:spcAft>
              <a:buClr>
                <a:srgbClr val="888888"/>
              </a:buClr>
              <a:buSzPts val="1600"/>
              <a:buFont typeface="Calibri"/>
              <a:buNone/>
              <a:defRPr sz="1600">
                <a:solidFill>
                  <a:srgbClr val="888888"/>
                </a:solidFill>
              </a:defRPr>
            </a:lvl9pPr>
          </a:lstStyle>
          <a:p>
            <a:endParaRPr/>
          </a:p>
        </p:txBody>
      </p:sp>
      <p:sp>
        <p:nvSpPr>
          <p:cNvPr id="20" name="Google Shape;20;p16"/>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16"/>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16"/>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23"/>
        <p:cNvGrpSpPr/>
        <p:nvPr/>
      </p:nvGrpSpPr>
      <p:grpSpPr>
        <a:xfrm>
          <a:off x="0" y="0"/>
          <a:ext cx="0" cy="0"/>
          <a:chOff x="0" y="0"/>
          <a:chExt cx="0" cy="0"/>
        </a:xfrm>
      </p:grpSpPr>
      <p:sp>
        <p:nvSpPr>
          <p:cNvPr id="24" name="Google Shape;24;p17"/>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7"/>
          <p:cNvSpPr txBox="1">
            <a:spLocks noGrp="1"/>
          </p:cNvSpPr>
          <p:nvPr>
            <p:ph type="body" idx="1"/>
          </p:nvPr>
        </p:nvSpPr>
        <p:spPr>
          <a:xfrm>
            <a:off x="838200" y="1825625"/>
            <a:ext cx="5181600" cy="4351338"/>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26" name="Google Shape;26;p17"/>
          <p:cNvSpPr txBox="1">
            <a:spLocks noGrp="1"/>
          </p:cNvSpPr>
          <p:nvPr>
            <p:ph type="body" idx="2"/>
          </p:nvPr>
        </p:nvSpPr>
        <p:spPr>
          <a:xfrm>
            <a:off x="6172200" y="1825625"/>
            <a:ext cx="5181600" cy="4351338"/>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27" name="Google Shape;27;p17"/>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8" name="Google Shape;28;p17"/>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9" name="Google Shape;29;p17"/>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30"/>
        <p:cNvGrpSpPr/>
        <p:nvPr/>
      </p:nvGrpSpPr>
      <p:grpSpPr>
        <a:xfrm>
          <a:off x="0" y="0"/>
          <a:ext cx="0" cy="0"/>
          <a:chOff x="0" y="0"/>
          <a:chExt cx="0" cy="0"/>
        </a:xfrm>
      </p:grpSpPr>
      <p:sp>
        <p:nvSpPr>
          <p:cNvPr id="31" name="Google Shape;31;p18"/>
          <p:cNvSpPr txBox="1">
            <a:spLocks noGrp="1"/>
          </p:cNvSpPr>
          <p:nvPr>
            <p:ph type="title"/>
          </p:nvPr>
        </p:nvSpPr>
        <p:spPr>
          <a:xfrm>
            <a:off x="839787" y="365125"/>
            <a:ext cx="10515599" cy="1325562"/>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8"/>
          <p:cNvSpPr txBox="1">
            <a:spLocks noGrp="1"/>
          </p:cNvSpPr>
          <p:nvPr>
            <p:ph type="body" idx="1"/>
          </p:nvPr>
        </p:nvSpPr>
        <p:spPr>
          <a:xfrm>
            <a:off x="839787" y="1681163"/>
            <a:ext cx="5157787" cy="823912"/>
          </a:xfrm>
          <a:prstGeom prst="rect">
            <a:avLst/>
          </a:prstGeom>
          <a:noFill/>
          <a:ln>
            <a:noFill/>
          </a:ln>
        </p:spPr>
        <p:txBody>
          <a:bodyPr spcFirstLastPara="1" wrap="square" lIns="91425" tIns="91425" rIns="91425" bIns="91425" anchor="b" anchorCtr="0">
            <a:noAutofit/>
          </a:bodyPr>
          <a:lstStyle>
            <a:lvl1pPr marL="457200" lvl="0" indent="-228600" algn="l">
              <a:lnSpc>
                <a:spcPct val="90000"/>
              </a:lnSpc>
              <a:spcBef>
                <a:spcPts val="0"/>
              </a:spcBef>
              <a:spcAft>
                <a:spcPts val="0"/>
              </a:spcAft>
              <a:buSzPts val="2400"/>
              <a:buFont typeface="Calibri"/>
              <a:buNone/>
              <a:defRPr sz="2400" b="1"/>
            </a:lvl1pPr>
            <a:lvl2pPr marL="914400" lvl="1" indent="-228600" algn="l">
              <a:lnSpc>
                <a:spcPct val="90000"/>
              </a:lnSpc>
              <a:spcBef>
                <a:spcPts val="0"/>
              </a:spcBef>
              <a:spcAft>
                <a:spcPts val="0"/>
              </a:spcAft>
              <a:buSzPts val="2000"/>
              <a:buFont typeface="Calibri"/>
              <a:buNone/>
              <a:defRPr sz="2000" b="1"/>
            </a:lvl2pPr>
            <a:lvl3pPr marL="1371600" lvl="2" indent="-228600" algn="l">
              <a:lnSpc>
                <a:spcPct val="90000"/>
              </a:lnSpc>
              <a:spcBef>
                <a:spcPts val="0"/>
              </a:spcBef>
              <a:spcAft>
                <a:spcPts val="0"/>
              </a:spcAft>
              <a:buSzPts val="1800"/>
              <a:buFont typeface="Calibri"/>
              <a:buNone/>
              <a:defRPr sz="1800" b="1"/>
            </a:lvl3pPr>
            <a:lvl4pPr marL="1828800" lvl="3" indent="-228600" algn="l">
              <a:lnSpc>
                <a:spcPct val="90000"/>
              </a:lnSpc>
              <a:spcBef>
                <a:spcPts val="0"/>
              </a:spcBef>
              <a:spcAft>
                <a:spcPts val="0"/>
              </a:spcAft>
              <a:buSzPts val="1600"/>
              <a:buFont typeface="Calibri"/>
              <a:buNone/>
              <a:defRPr sz="1600" b="1"/>
            </a:lvl4pPr>
            <a:lvl5pPr marL="2286000" lvl="4" indent="-228600" algn="l">
              <a:lnSpc>
                <a:spcPct val="90000"/>
              </a:lnSpc>
              <a:spcBef>
                <a:spcPts val="0"/>
              </a:spcBef>
              <a:spcAft>
                <a:spcPts val="0"/>
              </a:spcAft>
              <a:buSzPts val="1600"/>
              <a:buFont typeface="Calibri"/>
              <a:buNone/>
              <a:defRPr sz="1600" b="1"/>
            </a:lvl5pPr>
            <a:lvl6pPr marL="2743200" lvl="5" indent="-228600" algn="l">
              <a:lnSpc>
                <a:spcPct val="90000"/>
              </a:lnSpc>
              <a:spcBef>
                <a:spcPts val="0"/>
              </a:spcBef>
              <a:spcAft>
                <a:spcPts val="0"/>
              </a:spcAft>
              <a:buSzPts val="1600"/>
              <a:buFont typeface="Calibri"/>
              <a:buNone/>
              <a:defRPr sz="1600" b="1"/>
            </a:lvl6pPr>
            <a:lvl7pPr marL="3200400" lvl="6" indent="-228600" algn="l">
              <a:lnSpc>
                <a:spcPct val="90000"/>
              </a:lnSpc>
              <a:spcBef>
                <a:spcPts val="0"/>
              </a:spcBef>
              <a:spcAft>
                <a:spcPts val="0"/>
              </a:spcAft>
              <a:buSzPts val="1600"/>
              <a:buFont typeface="Calibri"/>
              <a:buNone/>
              <a:defRPr sz="1600" b="1"/>
            </a:lvl7pPr>
            <a:lvl8pPr marL="3657600" lvl="7" indent="-228600" algn="l">
              <a:lnSpc>
                <a:spcPct val="90000"/>
              </a:lnSpc>
              <a:spcBef>
                <a:spcPts val="0"/>
              </a:spcBef>
              <a:spcAft>
                <a:spcPts val="0"/>
              </a:spcAft>
              <a:buSzPts val="1600"/>
              <a:buFont typeface="Calibri"/>
              <a:buNone/>
              <a:defRPr sz="1600" b="1"/>
            </a:lvl8pPr>
            <a:lvl9pPr marL="4114800" lvl="8" indent="-228600" algn="l">
              <a:lnSpc>
                <a:spcPct val="90000"/>
              </a:lnSpc>
              <a:spcBef>
                <a:spcPts val="0"/>
              </a:spcBef>
              <a:spcAft>
                <a:spcPts val="0"/>
              </a:spcAft>
              <a:buSzPts val="1600"/>
              <a:buFont typeface="Calibri"/>
              <a:buNone/>
              <a:defRPr sz="1600" b="1"/>
            </a:lvl9pPr>
          </a:lstStyle>
          <a:p>
            <a:endParaRPr/>
          </a:p>
        </p:txBody>
      </p:sp>
      <p:sp>
        <p:nvSpPr>
          <p:cNvPr id="33" name="Google Shape;33;p18"/>
          <p:cNvSpPr txBox="1">
            <a:spLocks noGrp="1"/>
          </p:cNvSpPr>
          <p:nvPr>
            <p:ph type="body" idx="2"/>
          </p:nvPr>
        </p:nvSpPr>
        <p:spPr>
          <a:xfrm>
            <a:off x="839787" y="2505075"/>
            <a:ext cx="5157787" cy="3684588"/>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34" name="Google Shape;34;p18"/>
          <p:cNvSpPr txBox="1">
            <a:spLocks noGrp="1"/>
          </p:cNvSpPr>
          <p:nvPr>
            <p:ph type="body" idx="3"/>
          </p:nvPr>
        </p:nvSpPr>
        <p:spPr>
          <a:xfrm>
            <a:off x="6172200" y="1681163"/>
            <a:ext cx="5183187" cy="823912"/>
          </a:xfrm>
          <a:prstGeom prst="rect">
            <a:avLst/>
          </a:prstGeom>
          <a:noFill/>
          <a:ln>
            <a:noFill/>
          </a:ln>
        </p:spPr>
        <p:txBody>
          <a:bodyPr spcFirstLastPara="1" wrap="square" lIns="91425" tIns="91425" rIns="91425" bIns="91425" anchor="b" anchorCtr="0">
            <a:noAutofit/>
          </a:bodyPr>
          <a:lstStyle>
            <a:lvl1pPr marL="457200" lvl="0" indent="-228600" algn="l">
              <a:lnSpc>
                <a:spcPct val="90000"/>
              </a:lnSpc>
              <a:spcBef>
                <a:spcPts val="0"/>
              </a:spcBef>
              <a:spcAft>
                <a:spcPts val="0"/>
              </a:spcAft>
              <a:buSzPts val="2400"/>
              <a:buFont typeface="Calibri"/>
              <a:buNone/>
              <a:defRPr sz="2400" b="1"/>
            </a:lvl1pPr>
            <a:lvl2pPr marL="914400" lvl="1" indent="-228600" algn="l">
              <a:lnSpc>
                <a:spcPct val="90000"/>
              </a:lnSpc>
              <a:spcBef>
                <a:spcPts val="0"/>
              </a:spcBef>
              <a:spcAft>
                <a:spcPts val="0"/>
              </a:spcAft>
              <a:buSzPts val="2000"/>
              <a:buFont typeface="Calibri"/>
              <a:buNone/>
              <a:defRPr sz="2000" b="1"/>
            </a:lvl2pPr>
            <a:lvl3pPr marL="1371600" lvl="2" indent="-228600" algn="l">
              <a:lnSpc>
                <a:spcPct val="90000"/>
              </a:lnSpc>
              <a:spcBef>
                <a:spcPts val="0"/>
              </a:spcBef>
              <a:spcAft>
                <a:spcPts val="0"/>
              </a:spcAft>
              <a:buSzPts val="1800"/>
              <a:buFont typeface="Calibri"/>
              <a:buNone/>
              <a:defRPr sz="1800" b="1"/>
            </a:lvl3pPr>
            <a:lvl4pPr marL="1828800" lvl="3" indent="-228600" algn="l">
              <a:lnSpc>
                <a:spcPct val="90000"/>
              </a:lnSpc>
              <a:spcBef>
                <a:spcPts val="0"/>
              </a:spcBef>
              <a:spcAft>
                <a:spcPts val="0"/>
              </a:spcAft>
              <a:buSzPts val="1600"/>
              <a:buFont typeface="Calibri"/>
              <a:buNone/>
              <a:defRPr sz="1600" b="1"/>
            </a:lvl4pPr>
            <a:lvl5pPr marL="2286000" lvl="4" indent="-228600" algn="l">
              <a:lnSpc>
                <a:spcPct val="90000"/>
              </a:lnSpc>
              <a:spcBef>
                <a:spcPts val="0"/>
              </a:spcBef>
              <a:spcAft>
                <a:spcPts val="0"/>
              </a:spcAft>
              <a:buSzPts val="1600"/>
              <a:buFont typeface="Calibri"/>
              <a:buNone/>
              <a:defRPr sz="1600" b="1"/>
            </a:lvl5pPr>
            <a:lvl6pPr marL="2743200" lvl="5" indent="-228600" algn="l">
              <a:lnSpc>
                <a:spcPct val="90000"/>
              </a:lnSpc>
              <a:spcBef>
                <a:spcPts val="0"/>
              </a:spcBef>
              <a:spcAft>
                <a:spcPts val="0"/>
              </a:spcAft>
              <a:buSzPts val="1600"/>
              <a:buFont typeface="Calibri"/>
              <a:buNone/>
              <a:defRPr sz="1600" b="1"/>
            </a:lvl6pPr>
            <a:lvl7pPr marL="3200400" lvl="6" indent="-228600" algn="l">
              <a:lnSpc>
                <a:spcPct val="90000"/>
              </a:lnSpc>
              <a:spcBef>
                <a:spcPts val="0"/>
              </a:spcBef>
              <a:spcAft>
                <a:spcPts val="0"/>
              </a:spcAft>
              <a:buSzPts val="1600"/>
              <a:buFont typeface="Calibri"/>
              <a:buNone/>
              <a:defRPr sz="1600" b="1"/>
            </a:lvl7pPr>
            <a:lvl8pPr marL="3657600" lvl="7" indent="-228600" algn="l">
              <a:lnSpc>
                <a:spcPct val="90000"/>
              </a:lnSpc>
              <a:spcBef>
                <a:spcPts val="0"/>
              </a:spcBef>
              <a:spcAft>
                <a:spcPts val="0"/>
              </a:spcAft>
              <a:buSzPts val="1600"/>
              <a:buFont typeface="Calibri"/>
              <a:buNone/>
              <a:defRPr sz="1600" b="1"/>
            </a:lvl8pPr>
            <a:lvl9pPr marL="4114800" lvl="8" indent="-228600" algn="l">
              <a:lnSpc>
                <a:spcPct val="90000"/>
              </a:lnSpc>
              <a:spcBef>
                <a:spcPts val="0"/>
              </a:spcBef>
              <a:spcAft>
                <a:spcPts val="0"/>
              </a:spcAft>
              <a:buSzPts val="1600"/>
              <a:buFont typeface="Calibri"/>
              <a:buNone/>
              <a:defRPr sz="1600" b="1"/>
            </a:lvl9pPr>
          </a:lstStyle>
          <a:p>
            <a:endParaRPr/>
          </a:p>
        </p:txBody>
      </p:sp>
      <p:sp>
        <p:nvSpPr>
          <p:cNvPr id="35" name="Google Shape;35;p18"/>
          <p:cNvSpPr txBox="1">
            <a:spLocks noGrp="1"/>
          </p:cNvSpPr>
          <p:nvPr>
            <p:ph type="body" idx="4"/>
          </p:nvPr>
        </p:nvSpPr>
        <p:spPr>
          <a:xfrm>
            <a:off x="6172200" y="2505075"/>
            <a:ext cx="5183187" cy="3684588"/>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36" name="Google Shape;36;p18"/>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7" name="Google Shape;37;p18"/>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8" name="Google Shape;38;p18"/>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39"/>
        <p:cNvGrpSpPr/>
        <p:nvPr/>
      </p:nvGrpSpPr>
      <p:grpSpPr>
        <a:xfrm>
          <a:off x="0" y="0"/>
          <a:ext cx="0" cy="0"/>
          <a:chOff x="0" y="0"/>
          <a:chExt cx="0" cy="0"/>
        </a:xfrm>
      </p:grpSpPr>
      <p:sp>
        <p:nvSpPr>
          <p:cNvPr id="40" name="Google Shape;40;p19"/>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9"/>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2" name="Google Shape;42;p19"/>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3" name="Google Shape;43;p19"/>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44"/>
        <p:cNvGrpSpPr/>
        <p:nvPr/>
      </p:nvGrpSpPr>
      <p:grpSpPr>
        <a:xfrm>
          <a:off x="0" y="0"/>
          <a:ext cx="0" cy="0"/>
          <a:chOff x="0" y="0"/>
          <a:chExt cx="0" cy="0"/>
        </a:xfrm>
      </p:grpSpPr>
      <p:sp>
        <p:nvSpPr>
          <p:cNvPr id="45" name="Google Shape;45;p20"/>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6" name="Google Shape;46;p20"/>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20"/>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839787" y="457200"/>
            <a:ext cx="3932237" cy="1600199"/>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body" idx="1"/>
          </p:nvPr>
        </p:nvSpPr>
        <p:spPr>
          <a:xfrm>
            <a:off x="5183187" y="987425"/>
            <a:ext cx="6172199" cy="4873624"/>
          </a:xfrm>
          <a:prstGeom prst="rect">
            <a:avLst/>
          </a:prstGeom>
          <a:noFill/>
          <a:ln>
            <a:noFill/>
          </a:ln>
        </p:spPr>
        <p:txBody>
          <a:bodyPr spcFirstLastPara="1" wrap="square" lIns="91425" tIns="91425" rIns="91425" bIns="91425" anchor="t" anchorCtr="0">
            <a:noAutofit/>
          </a:bodyPr>
          <a:lstStyle>
            <a:lvl1pPr marL="457200" lvl="0" indent="-431800" algn="l">
              <a:lnSpc>
                <a:spcPct val="90000"/>
              </a:lnSpc>
              <a:spcBef>
                <a:spcPts val="0"/>
              </a:spcBef>
              <a:spcAft>
                <a:spcPts val="0"/>
              </a:spcAft>
              <a:buSzPts val="3200"/>
              <a:buChar char="•"/>
              <a:defRPr sz="3200"/>
            </a:lvl1pPr>
            <a:lvl2pPr marL="914400" lvl="1" indent="-406400" algn="l">
              <a:lnSpc>
                <a:spcPct val="90000"/>
              </a:lnSpc>
              <a:spcBef>
                <a:spcPts val="0"/>
              </a:spcBef>
              <a:spcAft>
                <a:spcPts val="0"/>
              </a:spcAft>
              <a:buSzPts val="2800"/>
              <a:buChar char="•"/>
              <a:defRPr sz="2800"/>
            </a:lvl2pPr>
            <a:lvl3pPr marL="1371600" lvl="2" indent="-381000" algn="l">
              <a:lnSpc>
                <a:spcPct val="90000"/>
              </a:lnSpc>
              <a:spcBef>
                <a:spcPts val="0"/>
              </a:spcBef>
              <a:spcAft>
                <a:spcPts val="0"/>
              </a:spcAft>
              <a:buSzPts val="2400"/>
              <a:buChar char="•"/>
              <a:defRPr sz="2400"/>
            </a:lvl3pPr>
            <a:lvl4pPr marL="1828800" lvl="3" indent="-355600" algn="l">
              <a:lnSpc>
                <a:spcPct val="90000"/>
              </a:lnSpc>
              <a:spcBef>
                <a:spcPts val="0"/>
              </a:spcBef>
              <a:spcAft>
                <a:spcPts val="0"/>
              </a:spcAft>
              <a:buSzPts val="2000"/>
              <a:buChar char="•"/>
              <a:defRPr sz="2000"/>
            </a:lvl4pPr>
            <a:lvl5pPr marL="2286000" lvl="4" indent="-355600" algn="l">
              <a:lnSpc>
                <a:spcPct val="90000"/>
              </a:lnSpc>
              <a:spcBef>
                <a:spcPts val="0"/>
              </a:spcBef>
              <a:spcAft>
                <a:spcPts val="0"/>
              </a:spcAft>
              <a:buSzPts val="2000"/>
              <a:buChar char="•"/>
              <a:defRPr sz="2000"/>
            </a:lvl5pPr>
            <a:lvl6pPr marL="2743200" lvl="5" indent="-355600" algn="l">
              <a:lnSpc>
                <a:spcPct val="90000"/>
              </a:lnSpc>
              <a:spcBef>
                <a:spcPts val="0"/>
              </a:spcBef>
              <a:spcAft>
                <a:spcPts val="0"/>
              </a:spcAft>
              <a:buSzPts val="2000"/>
              <a:buChar char="•"/>
              <a:defRPr sz="2000"/>
            </a:lvl6pPr>
            <a:lvl7pPr marL="3200400" lvl="6" indent="-355600" algn="l">
              <a:lnSpc>
                <a:spcPct val="90000"/>
              </a:lnSpc>
              <a:spcBef>
                <a:spcPts val="0"/>
              </a:spcBef>
              <a:spcAft>
                <a:spcPts val="0"/>
              </a:spcAft>
              <a:buSzPts val="2000"/>
              <a:buChar char="•"/>
              <a:defRPr sz="2000"/>
            </a:lvl7pPr>
            <a:lvl8pPr marL="3657600" lvl="7" indent="-355600" algn="l">
              <a:lnSpc>
                <a:spcPct val="90000"/>
              </a:lnSpc>
              <a:spcBef>
                <a:spcPts val="0"/>
              </a:spcBef>
              <a:spcAft>
                <a:spcPts val="0"/>
              </a:spcAft>
              <a:buSzPts val="2000"/>
              <a:buChar char="•"/>
              <a:defRPr sz="2000"/>
            </a:lvl8pPr>
            <a:lvl9pPr marL="4114800" lvl="8" indent="-355600" algn="l">
              <a:lnSpc>
                <a:spcPct val="90000"/>
              </a:lnSpc>
              <a:spcBef>
                <a:spcPts val="0"/>
              </a:spcBef>
              <a:spcAft>
                <a:spcPts val="0"/>
              </a:spcAft>
              <a:buSzPts val="2000"/>
              <a:buChar char="•"/>
              <a:defRPr sz="2000"/>
            </a:lvl9pPr>
          </a:lstStyle>
          <a:p>
            <a:endParaRPr/>
          </a:p>
        </p:txBody>
      </p:sp>
      <p:sp>
        <p:nvSpPr>
          <p:cNvPr id="51" name="Google Shape;51;p21"/>
          <p:cNvSpPr txBox="1">
            <a:spLocks noGrp="1"/>
          </p:cNvSpPr>
          <p:nvPr>
            <p:ph type="body" idx="2"/>
          </p:nvPr>
        </p:nvSpPr>
        <p:spPr>
          <a:xfrm>
            <a:off x="839787" y="2057400"/>
            <a:ext cx="3932237" cy="3811588"/>
          </a:xfrm>
          <a:prstGeom prst="rect">
            <a:avLst/>
          </a:prstGeom>
          <a:noFill/>
          <a:ln>
            <a:noFill/>
          </a:ln>
        </p:spPr>
        <p:txBody>
          <a:bodyPr spcFirstLastPara="1" wrap="square" lIns="91425" tIns="91425" rIns="91425" bIns="91425" anchor="t" anchorCtr="0">
            <a:noAutofit/>
          </a:bodyPr>
          <a:lstStyle>
            <a:lvl1pPr marL="457200" lvl="0" indent="-228600" algn="l">
              <a:lnSpc>
                <a:spcPct val="90000"/>
              </a:lnSpc>
              <a:spcBef>
                <a:spcPts val="0"/>
              </a:spcBef>
              <a:spcAft>
                <a:spcPts val="0"/>
              </a:spcAft>
              <a:buSzPts val="1600"/>
              <a:buFont typeface="Calibri"/>
              <a:buNone/>
              <a:defRPr sz="1600"/>
            </a:lvl1pPr>
            <a:lvl2pPr marL="914400" lvl="1" indent="-228600" algn="l">
              <a:lnSpc>
                <a:spcPct val="90000"/>
              </a:lnSpc>
              <a:spcBef>
                <a:spcPts val="0"/>
              </a:spcBef>
              <a:spcAft>
                <a:spcPts val="0"/>
              </a:spcAft>
              <a:buSzPts val="1400"/>
              <a:buFont typeface="Calibri"/>
              <a:buNone/>
              <a:defRPr sz="1400"/>
            </a:lvl2pPr>
            <a:lvl3pPr marL="1371600" lvl="2" indent="-228600" algn="l">
              <a:lnSpc>
                <a:spcPct val="90000"/>
              </a:lnSpc>
              <a:spcBef>
                <a:spcPts val="0"/>
              </a:spcBef>
              <a:spcAft>
                <a:spcPts val="0"/>
              </a:spcAft>
              <a:buSzPts val="1200"/>
              <a:buFont typeface="Calibri"/>
              <a:buNone/>
              <a:defRPr sz="1200"/>
            </a:lvl3pPr>
            <a:lvl4pPr marL="1828800" lvl="3" indent="-228600" algn="l">
              <a:lnSpc>
                <a:spcPct val="90000"/>
              </a:lnSpc>
              <a:spcBef>
                <a:spcPts val="0"/>
              </a:spcBef>
              <a:spcAft>
                <a:spcPts val="0"/>
              </a:spcAft>
              <a:buSzPts val="1000"/>
              <a:buFont typeface="Calibri"/>
              <a:buNone/>
              <a:defRPr sz="1000"/>
            </a:lvl4pPr>
            <a:lvl5pPr marL="2286000" lvl="4" indent="-228600" algn="l">
              <a:lnSpc>
                <a:spcPct val="90000"/>
              </a:lnSpc>
              <a:spcBef>
                <a:spcPts val="0"/>
              </a:spcBef>
              <a:spcAft>
                <a:spcPts val="0"/>
              </a:spcAft>
              <a:buSzPts val="1000"/>
              <a:buFont typeface="Calibri"/>
              <a:buNone/>
              <a:defRPr sz="1000"/>
            </a:lvl5pPr>
            <a:lvl6pPr marL="2743200" lvl="5" indent="-228600" algn="l">
              <a:lnSpc>
                <a:spcPct val="90000"/>
              </a:lnSpc>
              <a:spcBef>
                <a:spcPts val="0"/>
              </a:spcBef>
              <a:spcAft>
                <a:spcPts val="0"/>
              </a:spcAft>
              <a:buSzPts val="1000"/>
              <a:buFont typeface="Calibri"/>
              <a:buNone/>
              <a:defRPr sz="1000"/>
            </a:lvl6pPr>
            <a:lvl7pPr marL="3200400" lvl="6" indent="-228600" algn="l">
              <a:lnSpc>
                <a:spcPct val="90000"/>
              </a:lnSpc>
              <a:spcBef>
                <a:spcPts val="0"/>
              </a:spcBef>
              <a:spcAft>
                <a:spcPts val="0"/>
              </a:spcAft>
              <a:buSzPts val="1000"/>
              <a:buFont typeface="Calibri"/>
              <a:buNone/>
              <a:defRPr sz="1000"/>
            </a:lvl7pPr>
            <a:lvl8pPr marL="3657600" lvl="7" indent="-228600" algn="l">
              <a:lnSpc>
                <a:spcPct val="90000"/>
              </a:lnSpc>
              <a:spcBef>
                <a:spcPts val="0"/>
              </a:spcBef>
              <a:spcAft>
                <a:spcPts val="0"/>
              </a:spcAft>
              <a:buSzPts val="1000"/>
              <a:buFont typeface="Calibri"/>
              <a:buNone/>
              <a:defRPr sz="1000"/>
            </a:lvl8pPr>
            <a:lvl9pPr marL="4114800" lvl="8" indent="-228600" algn="l">
              <a:lnSpc>
                <a:spcPct val="90000"/>
              </a:lnSpc>
              <a:spcBef>
                <a:spcPts val="0"/>
              </a:spcBef>
              <a:spcAft>
                <a:spcPts val="0"/>
              </a:spcAft>
              <a:buSzPts val="1000"/>
              <a:buFont typeface="Calibri"/>
              <a:buNone/>
              <a:defRPr sz="1000"/>
            </a:lvl9pPr>
          </a:lstStyle>
          <a:p>
            <a:endParaRPr/>
          </a:p>
        </p:txBody>
      </p:sp>
      <p:sp>
        <p:nvSpPr>
          <p:cNvPr id="52" name="Google Shape;52;p21"/>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21"/>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21"/>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55"/>
        <p:cNvGrpSpPr/>
        <p:nvPr/>
      </p:nvGrpSpPr>
      <p:grpSpPr>
        <a:xfrm>
          <a:off x="0" y="0"/>
          <a:ext cx="0" cy="0"/>
          <a:chOff x="0" y="0"/>
          <a:chExt cx="0" cy="0"/>
        </a:xfrm>
      </p:grpSpPr>
      <p:sp>
        <p:nvSpPr>
          <p:cNvPr id="56" name="Google Shape;56;p22"/>
          <p:cNvSpPr txBox="1">
            <a:spLocks noGrp="1"/>
          </p:cNvSpPr>
          <p:nvPr>
            <p:ph type="title"/>
          </p:nvPr>
        </p:nvSpPr>
        <p:spPr>
          <a:xfrm>
            <a:off x="839787" y="457200"/>
            <a:ext cx="3932237" cy="1600199"/>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2"/>
          <p:cNvSpPr>
            <a:spLocks noGrp="1"/>
          </p:cNvSpPr>
          <p:nvPr>
            <p:ph type="pic" idx="2"/>
          </p:nvPr>
        </p:nvSpPr>
        <p:spPr>
          <a:xfrm>
            <a:off x="5183187" y="987425"/>
            <a:ext cx="6172199" cy="4873624"/>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rgbClr val="888888"/>
              </a:buClr>
              <a:buSzPts val="3200"/>
              <a:buFont typeface="Calibri"/>
              <a:buNone/>
              <a:defRPr sz="3200" b="0" i="0" u="none" strike="noStrike" cap="none">
                <a:solidFill>
                  <a:srgbClr val="888888"/>
                </a:solidFill>
                <a:latin typeface="Calibri"/>
                <a:ea typeface="Calibri"/>
                <a:cs typeface="Calibri"/>
                <a:sym typeface="Calibri"/>
              </a:defRPr>
            </a:lvl1pPr>
            <a:lvl2pPr marR="0" lvl="1" algn="l" rtl="0">
              <a:lnSpc>
                <a:spcPct val="90000"/>
              </a:lnSpc>
              <a:spcBef>
                <a:spcPts val="0"/>
              </a:spcBef>
              <a:spcAft>
                <a:spcPts val="0"/>
              </a:spcAft>
              <a:buClr>
                <a:schemeClr val="dk1"/>
              </a:buClr>
              <a:buSzPts val="2800"/>
              <a:buFont typeface="Calibri"/>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2400"/>
              <a:buFont typeface="Calibri"/>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2000"/>
              <a:buFont typeface="Calibri"/>
              <a:buNone/>
              <a:defRPr sz="2000" b="0" i="0" u="none" strike="noStrike" cap="none">
                <a:solidFill>
                  <a:schemeClr val="dk1"/>
                </a:solidFill>
                <a:latin typeface="Calibri"/>
                <a:ea typeface="Calibri"/>
                <a:cs typeface="Calibri"/>
                <a:sym typeface="Calibri"/>
              </a:defRPr>
            </a:lvl9pPr>
          </a:lstStyle>
          <a:p>
            <a:endParaRPr/>
          </a:p>
        </p:txBody>
      </p:sp>
      <p:sp>
        <p:nvSpPr>
          <p:cNvPr id="58" name="Google Shape;58;p22"/>
          <p:cNvSpPr txBox="1">
            <a:spLocks noGrp="1"/>
          </p:cNvSpPr>
          <p:nvPr>
            <p:ph type="body" idx="1"/>
          </p:nvPr>
        </p:nvSpPr>
        <p:spPr>
          <a:xfrm>
            <a:off x="839787" y="2057400"/>
            <a:ext cx="3932237" cy="3811588"/>
          </a:xfrm>
          <a:prstGeom prst="rect">
            <a:avLst/>
          </a:prstGeom>
          <a:noFill/>
          <a:ln>
            <a:noFill/>
          </a:ln>
        </p:spPr>
        <p:txBody>
          <a:bodyPr spcFirstLastPara="1" wrap="square" lIns="91425" tIns="91425" rIns="91425" bIns="91425" anchor="t" anchorCtr="0">
            <a:noAutofit/>
          </a:bodyPr>
          <a:lstStyle>
            <a:lvl1pPr marL="457200" lvl="0" indent="-228600" algn="l">
              <a:lnSpc>
                <a:spcPct val="90000"/>
              </a:lnSpc>
              <a:spcBef>
                <a:spcPts val="0"/>
              </a:spcBef>
              <a:spcAft>
                <a:spcPts val="0"/>
              </a:spcAft>
              <a:buSzPts val="1600"/>
              <a:buFont typeface="Calibri"/>
              <a:buNone/>
              <a:defRPr sz="1600"/>
            </a:lvl1pPr>
            <a:lvl2pPr marL="914400" lvl="1" indent="-228600" algn="l">
              <a:lnSpc>
                <a:spcPct val="90000"/>
              </a:lnSpc>
              <a:spcBef>
                <a:spcPts val="0"/>
              </a:spcBef>
              <a:spcAft>
                <a:spcPts val="0"/>
              </a:spcAft>
              <a:buSzPts val="1400"/>
              <a:buFont typeface="Calibri"/>
              <a:buNone/>
              <a:defRPr sz="1400"/>
            </a:lvl2pPr>
            <a:lvl3pPr marL="1371600" lvl="2" indent="-228600" algn="l">
              <a:lnSpc>
                <a:spcPct val="90000"/>
              </a:lnSpc>
              <a:spcBef>
                <a:spcPts val="0"/>
              </a:spcBef>
              <a:spcAft>
                <a:spcPts val="0"/>
              </a:spcAft>
              <a:buSzPts val="1200"/>
              <a:buFont typeface="Calibri"/>
              <a:buNone/>
              <a:defRPr sz="1200"/>
            </a:lvl3pPr>
            <a:lvl4pPr marL="1828800" lvl="3" indent="-228600" algn="l">
              <a:lnSpc>
                <a:spcPct val="90000"/>
              </a:lnSpc>
              <a:spcBef>
                <a:spcPts val="0"/>
              </a:spcBef>
              <a:spcAft>
                <a:spcPts val="0"/>
              </a:spcAft>
              <a:buSzPts val="1000"/>
              <a:buFont typeface="Calibri"/>
              <a:buNone/>
              <a:defRPr sz="1000"/>
            </a:lvl4pPr>
            <a:lvl5pPr marL="2286000" lvl="4" indent="-228600" algn="l">
              <a:lnSpc>
                <a:spcPct val="90000"/>
              </a:lnSpc>
              <a:spcBef>
                <a:spcPts val="0"/>
              </a:spcBef>
              <a:spcAft>
                <a:spcPts val="0"/>
              </a:spcAft>
              <a:buSzPts val="1000"/>
              <a:buFont typeface="Calibri"/>
              <a:buNone/>
              <a:defRPr sz="1000"/>
            </a:lvl5pPr>
            <a:lvl6pPr marL="2743200" lvl="5" indent="-228600" algn="l">
              <a:lnSpc>
                <a:spcPct val="90000"/>
              </a:lnSpc>
              <a:spcBef>
                <a:spcPts val="0"/>
              </a:spcBef>
              <a:spcAft>
                <a:spcPts val="0"/>
              </a:spcAft>
              <a:buSzPts val="1000"/>
              <a:buFont typeface="Calibri"/>
              <a:buNone/>
              <a:defRPr sz="1000"/>
            </a:lvl6pPr>
            <a:lvl7pPr marL="3200400" lvl="6" indent="-228600" algn="l">
              <a:lnSpc>
                <a:spcPct val="90000"/>
              </a:lnSpc>
              <a:spcBef>
                <a:spcPts val="0"/>
              </a:spcBef>
              <a:spcAft>
                <a:spcPts val="0"/>
              </a:spcAft>
              <a:buSzPts val="1000"/>
              <a:buFont typeface="Calibri"/>
              <a:buNone/>
              <a:defRPr sz="1000"/>
            </a:lvl7pPr>
            <a:lvl8pPr marL="3657600" lvl="7" indent="-228600" algn="l">
              <a:lnSpc>
                <a:spcPct val="90000"/>
              </a:lnSpc>
              <a:spcBef>
                <a:spcPts val="0"/>
              </a:spcBef>
              <a:spcAft>
                <a:spcPts val="0"/>
              </a:spcAft>
              <a:buSzPts val="1000"/>
              <a:buFont typeface="Calibri"/>
              <a:buNone/>
              <a:defRPr sz="1000"/>
            </a:lvl8pPr>
            <a:lvl9pPr marL="4114800" lvl="8" indent="-228600" algn="l">
              <a:lnSpc>
                <a:spcPct val="90000"/>
              </a:lnSpc>
              <a:spcBef>
                <a:spcPts val="0"/>
              </a:spcBef>
              <a:spcAft>
                <a:spcPts val="0"/>
              </a:spcAft>
              <a:buSzPts val="1000"/>
              <a:buFont typeface="Calibri"/>
              <a:buNone/>
              <a:defRPr sz="1000"/>
            </a:lvl9pPr>
          </a:lstStyle>
          <a:p>
            <a:endParaRPr/>
          </a:p>
        </p:txBody>
      </p:sp>
      <p:sp>
        <p:nvSpPr>
          <p:cNvPr id="59" name="Google Shape;59;p22"/>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22"/>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22"/>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62"/>
        <p:cNvGrpSpPr/>
        <p:nvPr/>
      </p:nvGrpSpPr>
      <p:grpSpPr>
        <a:xfrm>
          <a:off x="0" y="0"/>
          <a:ext cx="0" cy="0"/>
          <a:chOff x="0" y="0"/>
          <a:chExt cx="0" cy="0"/>
        </a:xfrm>
      </p:grpSpPr>
      <p:sp>
        <p:nvSpPr>
          <p:cNvPr id="63" name="Google Shape;63;p23"/>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3"/>
          <p:cNvSpPr txBox="1">
            <a:spLocks noGrp="1"/>
          </p:cNvSpPr>
          <p:nvPr>
            <p:ph type="body" idx="1"/>
          </p:nvPr>
        </p:nvSpPr>
        <p:spPr>
          <a:xfrm rot="5400000">
            <a:off x="3920331" y="-1256505"/>
            <a:ext cx="4351338" cy="10515599"/>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lvl="1" indent="-3810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marL="1371600" lvl="2" indent="-355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marL="1828800" lvl="3"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marL="2286000" lvl="4"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marL="2743200" lvl="5"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marL="3200400" lvl="6"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marL="3657600" lvl="7"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marL="4114800" lvl="8" indent="-3429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a:endParaRPr/>
          </a:p>
        </p:txBody>
      </p:sp>
      <p:sp>
        <p:nvSpPr>
          <p:cNvPr id="65" name="Google Shape;65;p23"/>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23"/>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7" name="Google Shape;67;p23"/>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4"/>
          <p:cNvSpPr txBox="1">
            <a:spLocks noGrp="1"/>
          </p:cNvSpPr>
          <p:nvPr>
            <p:ph type="body" idx="1"/>
          </p:nvPr>
        </p:nvSpPr>
        <p:spPr>
          <a:xfrm>
            <a:off x="838200" y="1825625"/>
            <a:ext cx="10515599" cy="4351338"/>
          </a:xfrm>
          <a:prstGeom prst="rect">
            <a:avLst/>
          </a:prstGeom>
          <a:noFill/>
          <a:ln>
            <a:noFill/>
          </a:ln>
        </p:spPr>
        <p:txBody>
          <a:bodyPr spcFirstLastPara="1" wrap="square" lIns="91425" tIns="91425" rIns="91425" bIns="91425"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4"/>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4"/>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4"/>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3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istockphoto.com/es/vector/coche-y-flecha-roja-bajando-gm1224596412-360143974"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hyperlink" Target="https://www.istockphoto.com/es/vector/contador-gm1286854337-383229594"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hyperlink" Target="https://www.istockphoto.com/es/vector/an%C3%A1lisis-de-documentos-empresario-gm1207234150-348478922"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hyperlink" Target="https://www.istockphoto.com/es/vector/concepto-de-inflaci%C3%B3n-financiar-la-crisis-de-riesgo-del-mercado-en-porcentaje-tiny-gm1216963552-355045348"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hyperlink" Target="https://www.istockphoto.com/es/vector/martillo-gm1031786682-276370227"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2"/>
          <p:cNvSpPr/>
          <p:nvPr/>
        </p:nvSpPr>
        <p:spPr>
          <a:xfrm>
            <a:off x="2444239" y="2026051"/>
            <a:ext cx="8136900" cy="1211400"/>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200"/>
              <a:buFont typeface="Arial"/>
              <a:buNone/>
            </a:pPr>
            <a:r>
              <a:rPr lang="es-ES" sz="1800" b="0" i="0" u="none" strike="noStrike" cap="none">
                <a:solidFill>
                  <a:schemeClr val="lt1"/>
                </a:solidFill>
                <a:latin typeface="Arial"/>
                <a:ea typeface="Arial"/>
                <a:cs typeface="Arial"/>
                <a:sym typeface="Arial"/>
              </a:rPr>
              <a:t>Sliders Tipo ejemplo 1 </a:t>
            </a:r>
            <a:endParaRPr sz="18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200"/>
              <a:buFont typeface="Arial"/>
              <a:buNone/>
            </a:pPr>
            <a:r>
              <a:rPr lang="es-ES" sz="1800" b="0" i="0" u="none" strike="noStrike" cap="none">
                <a:solidFill>
                  <a:schemeClr val="lt1"/>
                </a:solidFill>
                <a:latin typeface="Arial"/>
                <a:ea typeface="Arial"/>
                <a:cs typeface="Arial"/>
                <a:sym typeface="Arial"/>
              </a:rPr>
              <a:t> CF007_</a:t>
            </a:r>
            <a:r>
              <a:rPr lang="es-ES" sz="1800">
                <a:solidFill>
                  <a:schemeClr val="lt1"/>
                </a:solidFill>
              </a:rPr>
              <a:t>7</a:t>
            </a:r>
            <a:r>
              <a:rPr lang="es-ES" sz="1800" b="0" i="0" u="none" strike="noStrike" cap="none">
                <a:solidFill>
                  <a:schemeClr val="lt1"/>
                </a:solidFill>
                <a:latin typeface="Arial"/>
                <a:ea typeface="Arial"/>
                <a:cs typeface="Arial"/>
                <a:sym typeface="Arial"/>
              </a:rPr>
              <a:t>_</a:t>
            </a:r>
            <a:r>
              <a:rPr lang="es-ES" sz="1800">
                <a:solidFill>
                  <a:schemeClr val="lt1"/>
                </a:solidFill>
              </a:rPr>
              <a:t>Elementos</a:t>
            </a:r>
            <a:endParaRPr sz="1400" b="0" i="0" u="none" strike="noStrike" cap="none">
              <a:solidFill>
                <a:srgbClr val="000000"/>
              </a:solidFill>
              <a:latin typeface="Arial"/>
              <a:ea typeface="Arial"/>
              <a:cs typeface="Arial"/>
              <a:sym typeface="Arial"/>
            </a:endParaRPr>
          </a:p>
        </p:txBody>
      </p:sp>
      <p:sp>
        <p:nvSpPr>
          <p:cNvPr id="79" name="Google Shape;79;p2"/>
          <p:cNvSpPr txBox="1"/>
          <p:nvPr/>
        </p:nvSpPr>
        <p:spPr>
          <a:xfrm>
            <a:off x="92278" y="4425296"/>
            <a:ext cx="6458100" cy="11079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Clr>
                <a:srgbClr val="000000"/>
              </a:buClr>
              <a:buSzPts val="1300"/>
              <a:buFont typeface="Arial"/>
              <a:buNone/>
            </a:pPr>
            <a:endParaRPr sz="13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sz="1400" b="0" i="0" u="none" strike="noStrike" cap="none">
              <a:solidFill>
                <a:schemeClr val="dk1"/>
              </a:solidFill>
              <a:latin typeface="Arial"/>
              <a:ea typeface="Arial"/>
              <a:cs typeface="Arial"/>
              <a:sym typeface="Arial"/>
            </a:endParaRP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4"/>
          <p:cNvSpPr/>
          <p:nvPr/>
        </p:nvSpPr>
        <p:spPr>
          <a:xfrm>
            <a:off x="7961575" y="0"/>
            <a:ext cx="4230300" cy="6858000"/>
          </a:xfrm>
          <a:prstGeom prst="rect">
            <a:avLst/>
          </a:prstGeom>
          <a:solidFill>
            <a:srgbClr val="F2F2F2"/>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5" name="Google Shape;85;p4"/>
          <p:cNvSpPr txBox="1"/>
          <p:nvPr/>
        </p:nvSpPr>
        <p:spPr>
          <a:xfrm>
            <a:off x="7961575" y="880050"/>
            <a:ext cx="4220700" cy="301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Equipo de producción por favor, se propone la presentación de la información tipo sl</a:t>
            </a:r>
            <a:r>
              <a:rPr lang="es-ES">
                <a:solidFill>
                  <a:schemeClr val="dk1"/>
                </a:solidFill>
              </a:rPr>
              <a:t>i</a:t>
            </a:r>
            <a:r>
              <a:rPr lang="es-ES" sz="1400" b="0" i="0" u="none" strike="noStrike" cap="none">
                <a:solidFill>
                  <a:schemeClr val="dk1"/>
                </a:solidFill>
                <a:latin typeface="Arial"/>
                <a:ea typeface="Arial"/>
                <a:cs typeface="Arial"/>
                <a:sym typeface="Arial"/>
              </a:rPr>
              <a:t>ders 1. </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a:solidFill>
                <a:schemeClr val="dk1"/>
              </a:solidFill>
            </a:endParaRPr>
          </a:p>
          <a:p>
            <a:pPr marL="0" marR="0" lvl="0" indent="0" algn="l" rtl="0">
              <a:lnSpc>
                <a:spcPct val="100000"/>
              </a:lnSpc>
              <a:spcBef>
                <a:spcPts val="0"/>
              </a:spcBef>
              <a:spcAft>
                <a:spcPts val="0"/>
              </a:spcAft>
              <a:buClr>
                <a:schemeClr val="dk1"/>
              </a:buClr>
              <a:buSzPts val="350"/>
              <a:buFont typeface="Arial"/>
              <a:buNone/>
            </a:pPr>
            <a:endParaRPr>
              <a:solidFill>
                <a:schemeClr val="dk1"/>
              </a:solidFill>
            </a:endParaRPr>
          </a:p>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Para esta diapositiva incluir una imagen que ilustre </a:t>
            </a:r>
            <a:r>
              <a:rPr lang="es-ES">
                <a:solidFill>
                  <a:schemeClr val="dk1"/>
                </a:solidFill>
              </a:rPr>
              <a:t>caída en los valores de </a:t>
            </a:r>
            <a:r>
              <a:rPr lang="es-ES" sz="1400" b="0" i="0" u="none" strike="noStrike" cap="none">
                <a:solidFill>
                  <a:schemeClr val="dk1"/>
                </a:solidFill>
                <a:latin typeface="Arial"/>
                <a:ea typeface="Arial"/>
                <a:cs typeface="Arial"/>
                <a:sym typeface="Arial"/>
              </a:rPr>
              <a:t>vehicul</a:t>
            </a:r>
            <a:r>
              <a:rPr lang="es-ES">
                <a:solidFill>
                  <a:schemeClr val="dk1"/>
                </a:solidFill>
              </a:rPr>
              <a:t>os</a:t>
            </a:r>
            <a:r>
              <a:rPr lang="es-ES" sz="1400" b="0" i="0" u="none" strike="noStrike" cap="none">
                <a:solidFill>
                  <a:schemeClr val="dk1"/>
                </a:solidFill>
                <a:latin typeface="Arial"/>
                <a:ea typeface="Arial"/>
                <a:cs typeface="Arial"/>
                <a:sym typeface="Arial"/>
              </a:rPr>
              <a:t>. </a:t>
            </a:r>
            <a:endParaRPr sz="1400" b="0" i="1" u="none" strike="noStrike" cap="none">
              <a:solidFill>
                <a:schemeClr val="dk1"/>
              </a:solidFill>
              <a:latin typeface="Arial"/>
              <a:ea typeface="Arial"/>
              <a:cs typeface="Arial"/>
              <a:sym typeface="Arial"/>
            </a:endParaRPr>
          </a:p>
        </p:txBody>
      </p:sp>
      <p:sp>
        <p:nvSpPr>
          <p:cNvPr id="86" name="Google Shape;86;p4"/>
          <p:cNvSpPr/>
          <p:nvPr/>
        </p:nvSpPr>
        <p:spPr>
          <a:xfrm>
            <a:off x="7971300" y="0"/>
            <a:ext cx="4220700" cy="743100"/>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50"/>
              <a:buFont typeface="Arial"/>
              <a:buNone/>
            </a:pPr>
            <a:r>
              <a:rPr lang="es-ES" sz="1800" b="0" i="0" u="none" strike="noStrike" cap="none">
                <a:solidFill>
                  <a:schemeClr val="lt1"/>
                </a:solidFill>
                <a:latin typeface="Arial"/>
                <a:ea typeface="Arial"/>
                <a:cs typeface="Arial"/>
                <a:sym typeface="Arial"/>
              </a:rPr>
              <a:t>Indicaciones para la producción</a:t>
            </a:r>
            <a:endParaRPr sz="1400" b="0" i="0" u="none" strike="noStrike" cap="none">
              <a:solidFill>
                <a:srgbClr val="000000"/>
              </a:solidFill>
              <a:latin typeface="Arial"/>
              <a:ea typeface="Arial"/>
              <a:cs typeface="Arial"/>
              <a:sym typeface="Arial"/>
            </a:endParaRPr>
          </a:p>
        </p:txBody>
      </p:sp>
      <p:sp>
        <p:nvSpPr>
          <p:cNvPr id="87" name="Google Shape;87;p4"/>
          <p:cNvSpPr txBox="1"/>
          <p:nvPr/>
        </p:nvSpPr>
        <p:spPr>
          <a:xfrm>
            <a:off x="256400" y="880050"/>
            <a:ext cx="4394400" cy="1107900"/>
          </a:xfrm>
          <a:prstGeom prst="rect">
            <a:avLst/>
          </a:prstGeom>
          <a:noFill/>
          <a:ln>
            <a:noFill/>
          </a:ln>
        </p:spPr>
        <p:txBody>
          <a:bodyPr spcFirstLastPara="1" wrap="square" lIns="91425" tIns="45700" rIns="91425" bIns="45700" anchor="t" anchorCtr="0">
            <a:noAutofit/>
          </a:bodyPr>
          <a:lstStyle/>
          <a:p>
            <a:pPr marL="457200" lvl="0" indent="-292100" algn="just" rtl="0">
              <a:lnSpc>
                <a:spcPct val="115000"/>
              </a:lnSpc>
              <a:spcBef>
                <a:spcPts val="0"/>
              </a:spcBef>
              <a:spcAft>
                <a:spcPts val="0"/>
              </a:spcAft>
              <a:buClr>
                <a:schemeClr val="dk1"/>
              </a:buClr>
              <a:buSzPts val="1000"/>
              <a:buFont typeface="Arial"/>
              <a:buChar char="●"/>
            </a:pPr>
            <a:r>
              <a:rPr lang="es-ES" sz="1000" b="1">
                <a:solidFill>
                  <a:schemeClr val="dk1"/>
                </a:solidFill>
                <a:highlight>
                  <a:srgbClr val="FFFFFF"/>
                </a:highlight>
              </a:rPr>
              <a:t>Tecnología de producción infraestructura y servicios</a:t>
            </a:r>
            <a:r>
              <a:rPr lang="es-ES" sz="1000">
                <a:solidFill>
                  <a:schemeClr val="dk1"/>
                </a:solidFill>
                <a:highlight>
                  <a:srgbClr val="FFFFFF"/>
                </a:highlight>
              </a:rPr>
              <a:t>. Formas de financiación (impuestos, fondos especiales, transferencias, subvenciones, precios y tasas, Deuda Pública, bonos, fondos propios, mercados de capitales, concesiones, etc.), diseño, construcción, operación y mantenimiento. Es un elemento a considerar ya que su costo repercute en la economía de acuerdo con la escala considerada.</a:t>
            </a:r>
            <a:endParaRPr sz="1000">
              <a:solidFill>
                <a:schemeClr val="dk1"/>
              </a:solidFill>
              <a:highlight>
                <a:srgbClr val="FFFFFF"/>
              </a:highlight>
            </a:endParaRPr>
          </a:p>
          <a:p>
            <a:pPr marL="0" lvl="0" indent="0" algn="just" rtl="0">
              <a:lnSpc>
                <a:spcPct val="115000"/>
              </a:lnSpc>
              <a:spcBef>
                <a:spcPts val="0"/>
              </a:spcBef>
              <a:spcAft>
                <a:spcPts val="0"/>
              </a:spcAft>
              <a:buClr>
                <a:schemeClr val="dk1"/>
              </a:buClr>
              <a:buSzPts val="1100"/>
              <a:buFont typeface="Arial"/>
              <a:buNone/>
            </a:pPr>
            <a:endParaRPr sz="1000">
              <a:solidFill>
                <a:schemeClr val="dk1"/>
              </a:solidFill>
              <a:highlight>
                <a:srgbClr val="FFFFFF"/>
              </a:highlight>
            </a:endParaRPr>
          </a:p>
          <a:p>
            <a:pPr marL="457200" lvl="0" indent="-292100" algn="just" rtl="0">
              <a:lnSpc>
                <a:spcPct val="115000"/>
              </a:lnSpc>
              <a:spcBef>
                <a:spcPts val="0"/>
              </a:spcBef>
              <a:spcAft>
                <a:spcPts val="0"/>
              </a:spcAft>
              <a:buClr>
                <a:schemeClr val="dk1"/>
              </a:buClr>
              <a:buSzPts val="1000"/>
              <a:buFont typeface="Arial"/>
              <a:buChar char="●"/>
            </a:pPr>
            <a:r>
              <a:rPr lang="es-ES" sz="1000" b="1">
                <a:solidFill>
                  <a:schemeClr val="dk1"/>
                </a:solidFill>
                <a:highlight>
                  <a:srgbClr val="FFFFFF"/>
                </a:highlight>
              </a:rPr>
              <a:t>El tiempo de los usuarios como “input” (dato de entrada).</a:t>
            </a:r>
            <a:r>
              <a:rPr lang="es-ES" sz="1000">
                <a:solidFill>
                  <a:schemeClr val="dk1"/>
                </a:solidFill>
                <a:highlight>
                  <a:srgbClr val="FFFFFF"/>
                </a:highlight>
              </a:rPr>
              <a:t> Cada modo de transporte se diferencia de los demás por sus diferentes características, cada uno tiene ventajas y desventajas diferentes a los demás. En la actualidad el nivel de servicio es medido por indicadores tales como el denominado “Just at time” (justo a tiempo) que finalmente direcciona y condiciona la demanda de los servicios de transporte principalmente en su relacionamiento directo con el tiempo ya que este concepto tiene relación directa con la vida útil de los productos y el tiempo de los pasajeros.</a:t>
            </a:r>
            <a:endParaRPr sz="100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20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r>
              <a:rPr lang="es-ES" sz="1200" b="0" i="0" u="none" strike="noStrike" cap="none">
                <a:solidFill>
                  <a:schemeClr val="dk1"/>
                </a:solidFill>
                <a:latin typeface="Arial"/>
                <a:ea typeface="Arial"/>
                <a:cs typeface="Arial"/>
                <a:sym typeface="Arial"/>
              </a:rPr>
              <a:t> </a:t>
            </a:r>
            <a:endParaRPr sz="1200" b="0" i="0" u="none" strike="noStrike" cap="none">
              <a:solidFill>
                <a:schemeClr val="dk1"/>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300"/>
              <a:buFont typeface="Arial"/>
              <a:buNone/>
            </a:pPr>
            <a:endParaRPr sz="13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sz="1400" b="0" i="0" u="none" strike="noStrike" cap="none">
              <a:solidFill>
                <a:schemeClr val="dk1"/>
              </a:solidFill>
              <a:latin typeface="Arial"/>
              <a:ea typeface="Arial"/>
              <a:cs typeface="Arial"/>
              <a:sym typeface="Arial"/>
            </a:endParaRPr>
          </a:p>
        </p:txBody>
      </p:sp>
      <p:sp>
        <p:nvSpPr>
          <p:cNvPr id="88" name="Google Shape;88;p4"/>
          <p:cNvSpPr/>
          <p:nvPr/>
        </p:nvSpPr>
        <p:spPr>
          <a:xfrm>
            <a:off x="7980825" y="4742800"/>
            <a:ext cx="4220700" cy="2115300"/>
          </a:xfrm>
          <a:prstGeom prst="rect">
            <a:avLst/>
          </a:prstGeom>
          <a:solidFill>
            <a:schemeClr val="lt1"/>
          </a:solidFill>
          <a:ln w="1270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s-ES" sz="1200" b="0" i="0" u="none" strike="noStrike" cap="none">
                <a:solidFill>
                  <a:schemeClr val="dk1"/>
                </a:solidFill>
                <a:latin typeface="Arial"/>
                <a:ea typeface="Arial"/>
                <a:cs typeface="Arial"/>
                <a:sym typeface="Arial"/>
              </a:rPr>
              <a:t>Fuente </a:t>
            </a:r>
            <a:r>
              <a:rPr lang="es-ES" sz="1200">
                <a:solidFill>
                  <a:schemeClr val="dk1"/>
                </a:solidFill>
              </a:rPr>
              <a:t>imagen</a:t>
            </a:r>
            <a:r>
              <a:rPr lang="es-ES" sz="1200" b="0" i="0" u="none" strike="noStrike" cap="none">
                <a:solidFill>
                  <a:schemeClr val="dk1"/>
                </a:solidFill>
                <a:latin typeface="Arial"/>
                <a:ea typeface="Arial"/>
                <a:cs typeface="Arial"/>
                <a:sym typeface="Arial"/>
              </a:rPr>
              <a:t>: </a:t>
            </a:r>
            <a:r>
              <a:rPr lang="es-ES" sz="1200" u="sng">
                <a:solidFill>
                  <a:schemeClr val="hlink"/>
                </a:solidFill>
                <a:hlinkClick r:id="rId3"/>
              </a:rPr>
              <a:t>https://www.istockphoto.com/es/vector/coche-y-flecha-roja-bajando-gm1224596412-360143974</a:t>
            </a:r>
            <a:r>
              <a:rPr lang="es-ES" sz="1200" u="none">
                <a:solidFill>
                  <a:schemeClr val="dk1"/>
                </a:solidFill>
              </a:rPr>
              <a:t> </a:t>
            </a:r>
            <a:endParaRPr sz="1200" b="0" i="0" u="none" strike="noStrike" cap="none">
              <a:solidFill>
                <a:schemeClr val="dk1"/>
              </a:solidFill>
              <a:latin typeface="Arial"/>
              <a:ea typeface="Arial"/>
              <a:cs typeface="Arial"/>
              <a:sym typeface="Arial"/>
            </a:endParaRPr>
          </a:p>
        </p:txBody>
      </p:sp>
      <p:pic>
        <p:nvPicPr>
          <p:cNvPr id="89" name="Google Shape;89;p4"/>
          <p:cNvPicPr preferRelativeResize="0"/>
          <p:nvPr/>
        </p:nvPicPr>
        <p:blipFill rotWithShape="1">
          <a:blip r:embed="rId4">
            <a:alphaModFix/>
          </a:blip>
          <a:srcRect/>
          <a:stretch/>
        </p:blipFill>
        <p:spPr>
          <a:xfrm>
            <a:off x="6734500" y="3810800"/>
            <a:ext cx="914400" cy="762000"/>
          </a:xfrm>
          <a:prstGeom prst="rect">
            <a:avLst/>
          </a:prstGeom>
          <a:noFill/>
          <a:ln>
            <a:noFill/>
          </a:ln>
        </p:spPr>
      </p:pic>
      <p:pic>
        <p:nvPicPr>
          <p:cNvPr id="90" name="Google Shape;90;p4"/>
          <p:cNvPicPr preferRelativeResize="0"/>
          <p:nvPr/>
        </p:nvPicPr>
        <p:blipFill>
          <a:blip r:embed="rId5">
            <a:alphaModFix/>
          </a:blip>
          <a:stretch>
            <a:fillRect/>
          </a:stretch>
        </p:blipFill>
        <p:spPr>
          <a:xfrm>
            <a:off x="5162397" y="1195975"/>
            <a:ext cx="2533800" cy="1434700"/>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ge20acaf384_0_5"/>
          <p:cNvSpPr/>
          <p:nvPr/>
        </p:nvSpPr>
        <p:spPr>
          <a:xfrm>
            <a:off x="7961575" y="0"/>
            <a:ext cx="4230300" cy="6858000"/>
          </a:xfrm>
          <a:prstGeom prst="rect">
            <a:avLst/>
          </a:prstGeom>
          <a:solidFill>
            <a:srgbClr val="F2F2F2"/>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96" name="Google Shape;96;ge20acaf384_0_5"/>
          <p:cNvSpPr txBox="1"/>
          <p:nvPr/>
        </p:nvSpPr>
        <p:spPr>
          <a:xfrm>
            <a:off x="7961575" y="880050"/>
            <a:ext cx="4220700" cy="301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Equipo de producción por favor, se propone la presentación de la información tipo sliders 1. </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Para esta diapositiva incluir una imagen </a:t>
            </a:r>
            <a:r>
              <a:rPr lang="es-ES">
                <a:solidFill>
                  <a:schemeClr val="dk1"/>
                </a:solidFill>
              </a:rPr>
              <a:t>que refleje inversiones escalonadas</a:t>
            </a:r>
            <a:r>
              <a:rPr lang="es-ES" sz="1400" b="0" i="0" u="none" strike="noStrike" cap="none">
                <a:solidFill>
                  <a:schemeClr val="dk1"/>
                </a:solidFill>
                <a:latin typeface="Arial"/>
                <a:ea typeface="Arial"/>
                <a:cs typeface="Arial"/>
                <a:sym typeface="Arial"/>
              </a:rPr>
              <a:t>. </a:t>
            </a:r>
            <a:endParaRPr sz="1400" b="0" i="1" u="none" strike="noStrike" cap="none">
              <a:solidFill>
                <a:schemeClr val="dk1"/>
              </a:solidFill>
              <a:latin typeface="Arial"/>
              <a:ea typeface="Arial"/>
              <a:cs typeface="Arial"/>
              <a:sym typeface="Arial"/>
            </a:endParaRPr>
          </a:p>
        </p:txBody>
      </p:sp>
      <p:sp>
        <p:nvSpPr>
          <p:cNvPr id="97" name="Google Shape;97;ge20acaf384_0_5"/>
          <p:cNvSpPr/>
          <p:nvPr/>
        </p:nvSpPr>
        <p:spPr>
          <a:xfrm>
            <a:off x="7971300" y="0"/>
            <a:ext cx="4220700" cy="743100"/>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50"/>
              <a:buFont typeface="Arial"/>
              <a:buNone/>
            </a:pPr>
            <a:r>
              <a:rPr lang="es-ES" sz="1800" b="0" i="0" u="none" strike="noStrike" cap="none">
                <a:solidFill>
                  <a:schemeClr val="lt1"/>
                </a:solidFill>
                <a:latin typeface="Arial"/>
                <a:ea typeface="Arial"/>
                <a:cs typeface="Arial"/>
                <a:sym typeface="Arial"/>
              </a:rPr>
              <a:t>Indicaciones para la producción</a:t>
            </a:r>
            <a:endParaRPr sz="1400" b="0" i="0" u="none" strike="noStrike" cap="none">
              <a:solidFill>
                <a:srgbClr val="000000"/>
              </a:solidFill>
              <a:latin typeface="Arial"/>
              <a:ea typeface="Arial"/>
              <a:cs typeface="Arial"/>
              <a:sym typeface="Arial"/>
            </a:endParaRPr>
          </a:p>
        </p:txBody>
      </p:sp>
      <p:sp>
        <p:nvSpPr>
          <p:cNvPr id="98" name="Google Shape;98;ge20acaf384_0_5"/>
          <p:cNvSpPr txBox="1"/>
          <p:nvPr/>
        </p:nvSpPr>
        <p:spPr>
          <a:xfrm>
            <a:off x="256400" y="880050"/>
            <a:ext cx="4394400" cy="1107900"/>
          </a:xfrm>
          <a:prstGeom prst="rect">
            <a:avLst/>
          </a:prstGeom>
          <a:noFill/>
          <a:ln>
            <a:noFill/>
          </a:ln>
        </p:spPr>
        <p:txBody>
          <a:bodyPr spcFirstLastPara="1" wrap="square" lIns="91425" tIns="45700" rIns="91425" bIns="45700" anchor="t" anchorCtr="0">
            <a:noAutofit/>
          </a:bodyPr>
          <a:lstStyle/>
          <a:p>
            <a:pPr marL="457200" lvl="0" indent="-292100" algn="just" rtl="0">
              <a:lnSpc>
                <a:spcPct val="115000"/>
              </a:lnSpc>
              <a:spcBef>
                <a:spcPts val="0"/>
              </a:spcBef>
              <a:spcAft>
                <a:spcPts val="0"/>
              </a:spcAft>
              <a:buClr>
                <a:schemeClr val="dk1"/>
              </a:buClr>
              <a:buSzPts val="1000"/>
              <a:buFont typeface="Arial"/>
              <a:buChar char="●"/>
            </a:pPr>
            <a:r>
              <a:rPr lang="es-ES" sz="1000" b="1">
                <a:solidFill>
                  <a:schemeClr val="dk1"/>
                </a:solidFill>
                <a:highlight>
                  <a:srgbClr val="FFFFFF"/>
                </a:highlight>
              </a:rPr>
              <a:t>Carácter no almacenable e indivisible de los servicios</a:t>
            </a:r>
            <a:r>
              <a:rPr lang="es-ES" sz="1000">
                <a:solidFill>
                  <a:schemeClr val="dk1"/>
                </a:solidFill>
                <a:highlight>
                  <a:srgbClr val="FFFFFF"/>
                </a:highlight>
              </a:rPr>
              <a:t>. Tamaño de vehículos y frecuencia de viajes, son factores que inciden en la calidad pero también en los costos del servicio. Al tener el almacenamiento un costo, este repercute en el transporte ya que algunos elementos transportados no pueden ser almacenados (perecederos) o fraccionados (seres humanos).</a:t>
            </a:r>
            <a:endParaRPr sz="1000">
              <a:solidFill>
                <a:schemeClr val="dk1"/>
              </a:solidFill>
              <a:highlight>
                <a:srgbClr val="FFFFFF"/>
              </a:highlight>
            </a:endParaRPr>
          </a:p>
          <a:p>
            <a:pPr marL="0" lvl="0" indent="0" algn="just" rtl="0">
              <a:lnSpc>
                <a:spcPct val="115000"/>
              </a:lnSpc>
              <a:spcBef>
                <a:spcPts val="0"/>
              </a:spcBef>
              <a:spcAft>
                <a:spcPts val="0"/>
              </a:spcAft>
              <a:buClr>
                <a:schemeClr val="dk1"/>
              </a:buClr>
              <a:buSzPts val="1100"/>
              <a:buFont typeface="Arial"/>
              <a:buNone/>
            </a:pPr>
            <a:endParaRPr sz="1000">
              <a:solidFill>
                <a:schemeClr val="dk1"/>
              </a:solidFill>
              <a:highlight>
                <a:srgbClr val="FFFFFF"/>
              </a:highlight>
            </a:endParaRPr>
          </a:p>
          <a:p>
            <a:pPr marL="457200" lvl="0" indent="-292100" algn="just" rtl="0">
              <a:lnSpc>
                <a:spcPct val="115000"/>
              </a:lnSpc>
              <a:spcBef>
                <a:spcPts val="0"/>
              </a:spcBef>
              <a:spcAft>
                <a:spcPts val="0"/>
              </a:spcAft>
              <a:buClr>
                <a:schemeClr val="dk1"/>
              </a:buClr>
              <a:buSzPts val="1000"/>
              <a:buFont typeface="Arial"/>
              <a:buChar char="●"/>
            </a:pPr>
            <a:r>
              <a:rPr lang="es-ES" sz="1000" b="1">
                <a:solidFill>
                  <a:schemeClr val="dk1"/>
                </a:solidFill>
                <a:highlight>
                  <a:srgbClr val="FFFFFF"/>
                </a:highlight>
              </a:rPr>
              <a:t>Inversión óptima en infraestructura</a:t>
            </a:r>
            <a:r>
              <a:rPr lang="es-ES" sz="1000">
                <a:solidFill>
                  <a:schemeClr val="dk1"/>
                </a:solidFill>
                <a:highlight>
                  <a:srgbClr val="FFFFFF"/>
                </a:highlight>
              </a:rPr>
              <a:t>. La planeación deberá tener enfoques de largo plazo y propender por la modulación y escalonamiento de los proyectos, cuando no sea factible la utilización de fondos de fomento. Las inversiones tienen relación directa con el flujo de capitales.</a:t>
            </a:r>
            <a:endParaRPr sz="1000">
              <a:solidFill>
                <a:schemeClr val="dk1"/>
              </a:solidFill>
              <a:highlight>
                <a:srgbClr val="FFFFFF"/>
              </a:highlight>
            </a:endParaRPr>
          </a:p>
          <a:p>
            <a:pPr marL="0" lvl="0" indent="0" algn="just" rtl="0">
              <a:lnSpc>
                <a:spcPct val="115000"/>
              </a:lnSpc>
              <a:spcBef>
                <a:spcPts val="0"/>
              </a:spcBef>
              <a:spcAft>
                <a:spcPts val="0"/>
              </a:spcAft>
              <a:buClr>
                <a:schemeClr val="dk1"/>
              </a:buClr>
              <a:buSzPts val="1100"/>
              <a:buFont typeface="Arial"/>
              <a:buNone/>
            </a:pPr>
            <a:endParaRPr sz="100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20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0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r>
              <a:rPr lang="es-ES" sz="1200" b="0" i="0" u="none" strike="noStrike" cap="none">
                <a:solidFill>
                  <a:schemeClr val="dk1"/>
                </a:solidFill>
                <a:latin typeface="Arial"/>
                <a:ea typeface="Arial"/>
                <a:cs typeface="Arial"/>
                <a:sym typeface="Arial"/>
              </a:rPr>
              <a:t> </a:t>
            </a:r>
            <a:endParaRPr sz="1200" b="0" i="0" u="none" strike="noStrike" cap="none">
              <a:solidFill>
                <a:schemeClr val="dk1"/>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300"/>
              <a:buFont typeface="Arial"/>
              <a:buNone/>
            </a:pPr>
            <a:endParaRPr sz="13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sz="1400" b="0" i="0" u="none" strike="noStrike" cap="none">
              <a:solidFill>
                <a:schemeClr val="dk1"/>
              </a:solidFill>
              <a:latin typeface="Arial"/>
              <a:ea typeface="Arial"/>
              <a:cs typeface="Arial"/>
              <a:sym typeface="Arial"/>
            </a:endParaRPr>
          </a:p>
        </p:txBody>
      </p:sp>
      <p:sp>
        <p:nvSpPr>
          <p:cNvPr id="99" name="Google Shape;99;ge20acaf384_0_5"/>
          <p:cNvSpPr/>
          <p:nvPr/>
        </p:nvSpPr>
        <p:spPr>
          <a:xfrm>
            <a:off x="7971300" y="4790425"/>
            <a:ext cx="4220700" cy="2115300"/>
          </a:xfrm>
          <a:prstGeom prst="rect">
            <a:avLst/>
          </a:prstGeom>
          <a:solidFill>
            <a:schemeClr val="lt1"/>
          </a:solidFill>
          <a:ln w="1270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s-ES" sz="1200" b="0" i="0" u="none" strike="noStrike" cap="none">
                <a:solidFill>
                  <a:schemeClr val="dk1"/>
                </a:solidFill>
                <a:latin typeface="Arial"/>
                <a:ea typeface="Arial"/>
                <a:cs typeface="Arial"/>
                <a:sym typeface="Arial"/>
              </a:rPr>
              <a:t>Fuente imagen: </a:t>
            </a:r>
            <a:r>
              <a:rPr lang="es-ES" sz="1200" u="sng">
                <a:solidFill>
                  <a:schemeClr val="hlink"/>
                </a:solidFill>
                <a:hlinkClick r:id="rId3"/>
              </a:rPr>
              <a:t>https://www.istockphoto.com/es/vector/contador-gm1286854337-383229594</a:t>
            </a:r>
            <a:r>
              <a:rPr lang="es-ES" sz="1200" u="none">
                <a:solidFill>
                  <a:schemeClr val="dk1"/>
                </a:solidFill>
              </a:rPr>
              <a:t> </a:t>
            </a:r>
            <a:endParaRPr sz="1200" b="0" i="0" u="none" strike="noStrike" cap="none">
              <a:solidFill>
                <a:schemeClr val="dk1"/>
              </a:solidFill>
              <a:latin typeface="Arial"/>
              <a:ea typeface="Arial"/>
              <a:cs typeface="Arial"/>
              <a:sym typeface="Arial"/>
            </a:endParaRPr>
          </a:p>
        </p:txBody>
      </p:sp>
      <p:pic>
        <p:nvPicPr>
          <p:cNvPr id="100" name="Google Shape;100;ge20acaf384_0_5"/>
          <p:cNvPicPr preferRelativeResize="0"/>
          <p:nvPr/>
        </p:nvPicPr>
        <p:blipFill rotWithShape="1">
          <a:blip r:embed="rId4">
            <a:alphaModFix/>
          </a:blip>
          <a:srcRect/>
          <a:stretch/>
        </p:blipFill>
        <p:spPr>
          <a:xfrm>
            <a:off x="6734500" y="3810800"/>
            <a:ext cx="914400" cy="762000"/>
          </a:xfrm>
          <a:prstGeom prst="rect">
            <a:avLst/>
          </a:prstGeom>
          <a:noFill/>
          <a:ln>
            <a:noFill/>
          </a:ln>
        </p:spPr>
      </p:pic>
      <p:pic>
        <p:nvPicPr>
          <p:cNvPr id="101" name="Google Shape;101;ge20acaf384_0_5"/>
          <p:cNvPicPr preferRelativeResize="0"/>
          <p:nvPr/>
        </p:nvPicPr>
        <p:blipFill>
          <a:blip r:embed="rId5">
            <a:alphaModFix/>
          </a:blip>
          <a:stretch>
            <a:fillRect/>
          </a:stretch>
        </p:blipFill>
        <p:spPr>
          <a:xfrm>
            <a:off x="5000625" y="1164025"/>
            <a:ext cx="2305051" cy="20363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e20acaf384_0_18"/>
          <p:cNvSpPr/>
          <p:nvPr/>
        </p:nvSpPr>
        <p:spPr>
          <a:xfrm>
            <a:off x="7961575" y="0"/>
            <a:ext cx="4230300" cy="6858000"/>
          </a:xfrm>
          <a:prstGeom prst="rect">
            <a:avLst/>
          </a:prstGeom>
          <a:solidFill>
            <a:srgbClr val="F2F2F2"/>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7" name="Google Shape;107;ge20acaf384_0_18"/>
          <p:cNvSpPr txBox="1"/>
          <p:nvPr/>
        </p:nvSpPr>
        <p:spPr>
          <a:xfrm>
            <a:off x="7961575" y="880050"/>
            <a:ext cx="4220700" cy="301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Equipo de producción por favor, se propone la presentación de la información tipo sliders 1. </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Para esta tercera diapositiva incluir una imagen </a:t>
            </a:r>
            <a:r>
              <a:rPr lang="es-ES">
                <a:solidFill>
                  <a:schemeClr val="dk1"/>
                </a:solidFill>
              </a:rPr>
              <a:t>que refleje un personaje supervisando o verificando precios. </a:t>
            </a:r>
            <a:r>
              <a:rPr lang="es-ES" sz="1400" b="0" i="0" u="none" strike="noStrike" cap="none">
                <a:solidFill>
                  <a:schemeClr val="dk1"/>
                </a:solidFill>
                <a:latin typeface="Arial"/>
                <a:ea typeface="Arial"/>
                <a:cs typeface="Arial"/>
                <a:sym typeface="Arial"/>
              </a:rPr>
              <a:t> </a:t>
            </a:r>
            <a:endParaRPr sz="1400" b="0" i="1" u="none" strike="noStrike" cap="none">
              <a:solidFill>
                <a:schemeClr val="dk1"/>
              </a:solidFill>
              <a:latin typeface="Arial"/>
              <a:ea typeface="Arial"/>
              <a:cs typeface="Arial"/>
              <a:sym typeface="Arial"/>
            </a:endParaRPr>
          </a:p>
        </p:txBody>
      </p:sp>
      <p:sp>
        <p:nvSpPr>
          <p:cNvPr id="108" name="Google Shape;108;ge20acaf384_0_18"/>
          <p:cNvSpPr/>
          <p:nvPr/>
        </p:nvSpPr>
        <p:spPr>
          <a:xfrm>
            <a:off x="7971300" y="0"/>
            <a:ext cx="4220700" cy="743100"/>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50"/>
              <a:buFont typeface="Arial"/>
              <a:buNone/>
            </a:pPr>
            <a:r>
              <a:rPr lang="es-ES" sz="1800" b="0" i="0" u="none" strike="noStrike" cap="none">
                <a:solidFill>
                  <a:schemeClr val="lt1"/>
                </a:solidFill>
                <a:latin typeface="Arial"/>
                <a:ea typeface="Arial"/>
                <a:cs typeface="Arial"/>
                <a:sym typeface="Arial"/>
              </a:rPr>
              <a:t>Indicaciones para la producción</a:t>
            </a:r>
            <a:endParaRPr sz="1400" b="0" i="0" u="none" strike="noStrike" cap="none">
              <a:solidFill>
                <a:srgbClr val="000000"/>
              </a:solidFill>
              <a:latin typeface="Arial"/>
              <a:ea typeface="Arial"/>
              <a:cs typeface="Arial"/>
              <a:sym typeface="Arial"/>
            </a:endParaRPr>
          </a:p>
        </p:txBody>
      </p:sp>
      <p:sp>
        <p:nvSpPr>
          <p:cNvPr id="109" name="Google Shape;109;ge20acaf384_0_18"/>
          <p:cNvSpPr txBox="1"/>
          <p:nvPr/>
        </p:nvSpPr>
        <p:spPr>
          <a:xfrm>
            <a:off x="256400" y="880050"/>
            <a:ext cx="4394400" cy="1107900"/>
          </a:xfrm>
          <a:prstGeom prst="rect">
            <a:avLst/>
          </a:prstGeom>
          <a:noFill/>
          <a:ln>
            <a:noFill/>
          </a:ln>
        </p:spPr>
        <p:txBody>
          <a:bodyPr spcFirstLastPara="1" wrap="square" lIns="91425" tIns="45700" rIns="91425" bIns="45700" anchor="t" anchorCtr="0">
            <a:noAutofit/>
          </a:bodyPr>
          <a:lstStyle/>
          <a:p>
            <a:pPr marL="457200" lvl="0" indent="-292100" algn="just" rtl="0">
              <a:lnSpc>
                <a:spcPct val="115000"/>
              </a:lnSpc>
              <a:spcBef>
                <a:spcPts val="0"/>
              </a:spcBef>
              <a:spcAft>
                <a:spcPts val="0"/>
              </a:spcAft>
              <a:buClr>
                <a:schemeClr val="dk1"/>
              </a:buClr>
              <a:buSzPts val="1000"/>
              <a:buFont typeface="Arial"/>
              <a:buChar char="●"/>
            </a:pPr>
            <a:r>
              <a:rPr lang="es-ES" sz="1000" b="1">
                <a:solidFill>
                  <a:schemeClr val="dk1"/>
                </a:solidFill>
                <a:highlight>
                  <a:srgbClr val="FFFFFF"/>
                </a:highlight>
              </a:rPr>
              <a:t>Competencia ilimitada y necesidad de regulación</a:t>
            </a:r>
            <a:r>
              <a:rPr lang="es-ES" sz="1000">
                <a:solidFill>
                  <a:schemeClr val="dk1"/>
                </a:solidFill>
                <a:highlight>
                  <a:srgbClr val="FFFFFF"/>
                </a:highlight>
              </a:rPr>
              <a:t>. El transporte es una necesidad básica, si lo analizamos en detalle, encontraremos que el transporte juega un papel fundamental en cualquier tipo de negocio, el transporte siempre es necesario y por tanto, requiere del uso de la infraestructura vial y del espacio público destinado para la locomoción. Al ser un servicio público se hace necesaria la participación de los entes reguladores por parte del Estado, ya que el hecho de existir libre competencia no significa que las empresas puedan incurrir en malas prácticas de mercado que pueden resultar lesivas para las demás empresas (competidores) o para sí misma. Lo anterior de cualquier modo sugiere que la libre competencia busca y/o genera la optimización de costos y la mejora en la calidad, llevando estos dos conceptos a la dinámica económica del transporte.</a:t>
            </a:r>
            <a:endParaRPr sz="1000">
              <a:solidFill>
                <a:schemeClr val="dk1"/>
              </a:solidFill>
              <a:highlight>
                <a:srgbClr val="FFFFFF"/>
              </a:highlight>
            </a:endParaRPr>
          </a:p>
          <a:p>
            <a:pPr marL="0" lvl="0" indent="0" algn="just" rtl="0">
              <a:lnSpc>
                <a:spcPct val="115000"/>
              </a:lnSpc>
              <a:spcBef>
                <a:spcPts val="0"/>
              </a:spcBef>
              <a:spcAft>
                <a:spcPts val="0"/>
              </a:spcAft>
              <a:buClr>
                <a:schemeClr val="dk1"/>
              </a:buClr>
              <a:buSzPts val="1100"/>
              <a:buFont typeface="Arial"/>
              <a:buNone/>
            </a:pPr>
            <a:endParaRPr sz="1000">
              <a:solidFill>
                <a:schemeClr val="dk1"/>
              </a:solidFill>
              <a:highlight>
                <a:srgbClr val="FFFFFF"/>
              </a:highlight>
            </a:endParaRPr>
          </a:p>
          <a:p>
            <a:pPr marL="457200" lvl="0" indent="-292100" algn="just" rtl="0">
              <a:lnSpc>
                <a:spcPct val="115000"/>
              </a:lnSpc>
              <a:spcBef>
                <a:spcPts val="0"/>
              </a:spcBef>
              <a:spcAft>
                <a:spcPts val="0"/>
              </a:spcAft>
              <a:buClr>
                <a:schemeClr val="dk1"/>
              </a:buClr>
              <a:buSzPts val="1000"/>
              <a:buFont typeface="Arial"/>
              <a:buChar char="●"/>
            </a:pPr>
            <a:r>
              <a:rPr lang="es-ES" sz="1000" b="1">
                <a:solidFill>
                  <a:schemeClr val="dk1"/>
                </a:solidFill>
                <a:highlight>
                  <a:srgbClr val="FFFFFF"/>
                </a:highlight>
              </a:rPr>
              <a:t>Efectos de red</a:t>
            </a:r>
            <a:r>
              <a:rPr lang="es-ES" sz="1000">
                <a:solidFill>
                  <a:schemeClr val="dk1"/>
                </a:solidFill>
                <a:highlight>
                  <a:srgbClr val="FFFFFF"/>
                </a:highlight>
              </a:rPr>
              <a:t>. El efecto de red, se traduce en economías de costos cuando crece el número de usuarios, lo que facilita mayores frecuencias que reducen los tiempos de espera, y en la obtención de economías de escala asociadas al diseño de líneas troncalizadas con sistema de alimentación.</a:t>
            </a:r>
            <a:endParaRPr sz="100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20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r>
              <a:rPr lang="es-ES" sz="1200" b="0" i="0" u="none" strike="noStrike" cap="none">
                <a:solidFill>
                  <a:schemeClr val="dk1"/>
                </a:solidFill>
                <a:latin typeface="Arial"/>
                <a:ea typeface="Arial"/>
                <a:cs typeface="Arial"/>
                <a:sym typeface="Arial"/>
              </a:rPr>
              <a:t> </a:t>
            </a:r>
            <a:endParaRPr sz="1200" b="0" i="0" u="none" strike="noStrike" cap="none">
              <a:solidFill>
                <a:schemeClr val="dk1"/>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300"/>
              <a:buFont typeface="Arial"/>
              <a:buNone/>
            </a:pPr>
            <a:endParaRPr sz="13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sz="1400" b="0" i="0" u="none" strike="noStrike" cap="none">
              <a:solidFill>
                <a:schemeClr val="dk1"/>
              </a:solidFill>
              <a:latin typeface="Arial"/>
              <a:ea typeface="Arial"/>
              <a:cs typeface="Arial"/>
              <a:sym typeface="Arial"/>
            </a:endParaRPr>
          </a:p>
        </p:txBody>
      </p:sp>
      <p:sp>
        <p:nvSpPr>
          <p:cNvPr id="110" name="Google Shape;110;ge20acaf384_0_18"/>
          <p:cNvSpPr/>
          <p:nvPr/>
        </p:nvSpPr>
        <p:spPr>
          <a:xfrm>
            <a:off x="7980825" y="4742800"/>
            <a:ext cx="4220700" cy="2115300"/>
          </a:xfrm>
          <a:prstGeom prst="rect">
            <a:avLst/>
          </a:prstGeom>
          <a:solidFill>
            <a:schemeClr val="lt1"/>
          </a:solidFill>
          <a:ln w="1270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s-ES" sz="1200" b="0" i="0" u="none" strike="noStrike" cap="none">
                <a:solidFill>
                  <a:schemeClr val="dk1"/>
                </a:solidFill>
                <a:latin typeface="Arial"/>
                <a:ea typeface="Arial"/>
                <a:cs typeface="Arial"/>
                <a:sym typeface="Arial"/>
              </a:rPr>
              <a:t>Fuente </a:t>
            </a:r>
            <a:r>
              <a:rPr lang="es-ES" sz="1200">
                <a:solidFill>
                  <a:schemeClr val="dk1"/>
                </a:solidFill>
              </a:rPr>
              <a:t>imagen</a:t>
            </a:r>
            <a:r>
              <a:rPr lang="es-ES" sz="1200" b="0" i="0" u="none" strike="noStrike" cap="none">
                <a:solidFill>
                  <a:schemeClr val="dk1"/>
                </a:solidFill>
                <a:latin typeface="Arial"/>
                <a:ea typeface="Arial"/>
                <a:cs typeface="Arial"/>
                <a:sym typeface="Arial"/>
              </a:rPr>
              <a:t>: </a:t>
            </a:r>
            <a:r>
              <a:rPr lang="es-ES" sz="1200" u="sng">
                <a:solidFill>
                  <a:schemeClr val="hlink"/>
                </a:solidFill>
                <a:hlinkClick r:id="rId3"/>
              </a:rPr>
              <a:t>https://www.istockphoto.com/es/vector/an%C3%A1lisis-de-documentos-empresario-gm1207234150-348478922</a:t>
            </a:r>
            <a:r>
              <a:rPr lang="es-ES" sz="1200" u="none">
                <a:solidFill>
                  <a:schemeClr val="dk1"/>
                </a:solidFill>
              </a:rPr>
              <a:t> </a:t>
            </a:r>
            <a:endParaRPr sz="1200" b="0" i="0" u="none" strike="noStrike" cap="none">
              <a:solidFill>
                <a:schemeClr val="dk1"/>
              </a:solidFill>
              <a:latin typeface="Arial"/>
              <a:ea typeface="Arial"/>
              <a:cs typeface="Arial"/>
              <a:sym typeface="Arial"/>
            </a:endParaRPr>
          </a:p>
        </p:txBody>
      </p:sp>
      <p:pic>
        <p:nvPicPr>
          <p:cNvPr id="111" name="Google Shape;111;ge20acaf384_0_18"/>
          <p:cNvPicPr preferRelativeResize="0"/>
          <p:nvPr/>
        </p:nvPicPr>
        <p:blipFill rotWithShape="1">
          <a:blip r:embed="rId4">
            <a:alphaModFix/>
          </a:blip>
          <a:srcRect/>
          <a:stretch/>
        </p:blipFill>
        <p:spPr>
          <a:xfrm>
            <a:off x="6734500" y="3810800"/>
            <a:ext cx="914400" cy="762000"/>
          </a:xfrm>
          <a:prstGeom prst="rect">
            <a:avLst/>
          </a:prstGeom>
          <a:noFill/>
          <a:ln>
            <a:noFill/>
          </a:ln>
        </p:spPr>
      </p:pic>
      <p:pic>
        <p:nvPicPr>
          <p:cNvPr id="112" name="Google Shape;112;ge20acaf384_0_18"/>
          <p:cNvPicPr preferRelativeResize="0"/>
          <p:nvPr/>
        </p:nvPicPr>
        <p:blipFill>
          <a:blip r:embed="rId5">
            <a:alphaModFix/>
          </a:blip>
          <a:stretch>
            <a:fillRect/>
          </a:stretch>
        </p:blipFill>
        <p:spPr>
          <a:xfrm>
            <a:off x="4972050" y="1323975"/>
            <a:ext cx="2400099" cy="17811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ge20acaf384_0_29"/>
          <p:cNvSpPr/>
          <p:nvPr/>
        </p:nvSpPr>
        <p:spPr>
          <a:xfrm>
            <a:off x="7961575" y="0"/>
            <a:ext cx="4230300" cy="6858000"/>
          </a:xfrm>
          <a:prstGeom prst="rect">
            <a:avLst/>
          </a:prstGeom>
          <a:solidFill>
            <a:srgbClr val="F2F2F2"/>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8" name="Google Shape;118;ge20acaf384_0_29"/>
          <p:cNvSpPr txBox="1"/>
          <p:nvPr/>
        </p:nvSpPr>
        <p:spPr>
          <a:xfrm>
            <a:off x="7961575" y="880050"/>
            <a:ext cx="4220700" cy="301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Equipo de producción por favor, se propone la presentación de la información tipo sliders 1. </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Para esta cuarta diapositiva, favor  incluir una imagen </a:t>
            </a:r>
            <a:r>
              <a:rPr lang="es-ES">
                <a:solidFill>
                  <a:schemeClr val="dk1"/>
                </a:solidFill>
              </a:rPr>
              <a:t>con apoyos o subsidios del gobierno. </a:t>
            </a:r>
            <a:endParaRPr sz="1400" b="0" i="1" u="none" strike="noStrike" cap="none">
              <a:solidFill>
                <a:schemeClr val="dk1"/>
              </a:solidFill>
              <a:latin typeface="Arial"/>
              <a:ea typeface="Arial"/>
              <a:cs typeface="Arial"/>
              <a:sym typeface="Arial"/>
            </a:endParaRPr>
          </a:p>
        </p:txBody>
      </p:sp>
      <p:sp>
        <p:nvSpPr>
          <p:cNvPr id="119" name="Google Shape;119;ge20acaf384_0_29"/>
          <p:cNvSpPr/>
          <p:nvPr/>
        </p:nvSpPr>
        <p:spPr>
          <a:xfrm>
            <a:off x="7971300" y="0"/>
            <a:ext cx="4220700" cy="743100"/>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50"/>
              <a:buFont typeface="Arial"/>
              <a:buNone/>
            </a:pPr>
            <a:r>
              <a:rPr lang="es-ES" sz="1800" b="0" i="0" u="none" strike="noStrike" cap="none">
                <a:solidFill>
                  <a:schemeClr val="lt1"/>
                </a:solidFill>
                <a:latin typeface="Arial"/>
                <a:ea typeface="Arial"/>
                <a:cs typeface="Arial"/>
                <a:sym typeface="Arial"/>
              </a:rPr>
              <a:t>Indicaciones para la producción</a:t>
            </a:r>
            <a:endParaRPr sz="1400" b="0" i="0" u="none" strike="noStrike" cap="none">
              <a:solidFill>
                <a:srgbClr val="000000"/>
              </a:solidFill>
              <a:latin typeface="Arial"/>
              <a:ea typeface="Arial"/>
              <a:cs typeface="Arial"/>
              <a:sym typeface="Arial"/>
            </a:endParaRPr>
          </a:p>
        </p:txBody>
      </p:sp>
      <p:sp>
        <p:nvSpPr>
          <p:cNvPr id="120" name="Google Shape;120;ge20acaf384_0_29"/>
          <p:cNvSpPr txBox="1"/>
          <p:nvPr/>
        </p:nvSpPr>
        <p:spPr>
          <a:xfrm>
            <a:off x="256400" y="880050"/>
            <a:ext cx="4394400" cy="1107900"/>
          </a:xfrm>
          <a:prstGeom prst="rect">
            <a:avLst/>
          </a:prstGeom>
          <a:noFill/>
          <a:ln>
            <a:noFill/>
          </a:ln>
        </p:spPr>
        <p:txBody>
          <a:bodyPr spcFirstLastPara="1" wrap="square" lIns="91425" tIns="45700" rIns="91425" bIns="45700" anchor="t" anchorCtr="0">
            <a:noAutofit/>
          </a:bodyPr>
          <a:lstStyle/>
          <a:p>
            <a:pPr marL="457200" lvl="0" indent="-292100" algn="just" rtl="0">
              <a:lnSpc>
                <a:spcPct val="115000"/>
              </a:lnSpc>
              <a:spcBef>
                <a:spcPts val="0"/>
              </a:spcBef>
              <a:spcAft>
                <a:spcPts val="0"/>
              </a:spcAft>
              <a:buClr>
                <a:schemeClr val="dk1"/>
              </a:buClr>
              <a:buSzPts val="1000"/>
              <a:buFont typeface="Arial"/>
              <a:buChar char="●"/>
            </a:pPr>
            <a:r>
              <a:rPr lang="es-ES" sz="1000" b="1">
                <a:solidFill>
                  <a:schemeClr val="dk1"/>
                </a:solidFill>
                <a:highlight>
                  <a:srgbClr val="FFFFFF"/>
                </a:highlight>
              </a:rPr>
              <a:t>Costos del productor, del usuario y sociales ¿Quién paga?</a:t>
            </a:r>
            <a:r>
              <a:rPr lang="es-ES" sz="1000">
                <a:solidFill>
                  <a:schemeClr val="dk1"/>
                </a:solidFill>
                <a:highlight>
                  <a:srgbClr val="FFFFFF"/>
                </a:highlight>
              </a:rPr>
              <a:t> Lo justo es que quien obtenga los beneficios, no se desentienda de los costos y que quien contamine pague. Lo anterior se traduce en movimiento de capitales en torno al transporte.</a:t>
            </a:r>
            <a:endParaRPr sz="1000">
              <a:solidFill>
                <a:schemeClr val="dk1"/>
              </a:solidFill>
              <a:highlight>
                <a:srgbClr val="FFFFFF"/>
              </a:highlight>
            </a:endParaRPr>
          </a:p>
          <a:p>
            <a:pPr marL="0" lvl="0" indent="0" algn="just" rtl="0">
              <a:lnSpc>
                <a:spcPct val="115000"/>
              </a:lnSpc>
              <a:spcBef>
                <a:spcPts val="0"/>
              </a:spcBef>
              <a:spcAft>
                <a:spcPts val="0"/>
              </a:spcAft>
              <a:buClr>
                <a:schemeClr val="dk1"/>
              </a:buClr>
              <a:buSzPts val="1100"/>
              <a:buFont typeface="Arial"/>
              <a:buNone/>
            </a:pPr>
            <a:endParaRPr sz="1000">
              <a:solidFill>
                <a:schemeClr val="dk1"/>
              </a:solidFill>
              <a:highlight>
                <a:srgbClr val="FFFFFF"/>
              </a:highlight>
            </a:endParaRPr>
          </a:p>
          <a:p>
            <a:pPr marL="457200" lvl="0" indent="-292100" algn="just" rtl="0">
              <a:lnSpc>
                <a:spcPct val="115000"/>
              </a:lnSpc>
              <a:spcBef>
                <a:spcPts val="0"/>
              </a:spcBef>
              <a:spcAft>
                <a:spcPts val="0"/>
              </a:spcAft>
              <a:buClr>
                <a:schemeClr val="dk1"/>
              </a:buClr>
              <a:buSzPts val="1000"/>
              <a:buFont typeface="Arial"/>
              <a:buChar char="●"/>
            </a:pPr>
            <a:r>
              <a:rPr lang="es-ES" sz="1000" b="1">
                <a:solidFill>
                  <a:schemeClr val="dk1"/>
                </a:solidFill>
                <a:highlight>
                  <a:srgbClr val="FFFFFF"/>
                </a:highlight>
              </a:rPr>
              <a:t>Obligaciones asociadas al carácter de servicio público</a:t>
            </a:r>
            <a:r>
              <a:rPr lang="es-ES" sz="1000">
                <a:solidFill>
                  <a:schemeClr val="dk1"/>
                </a:solidFill>
                <a:highlight>
                  <a:srgbClr val="FFFFFF"/>
                </a:highlight>
              </a:rPr>
              <a:t>. Al ser el transporte un servicio público esencial, el estado y las empresas prestadoras del servicio, se encuentran abocadas a garantizar la permanencia y continuidad del servicio, ya sea que sea necesario compensar rutas deficitarias con rutas rentables. Incluso el estado puede llegar a participar con fondos destinados a la generación de subsidios que permitan prestar servicios que económicamente no son rentables, pero que socialmente son necesarios y significan calidad de vida para los usuarios.</a:t>
            </a:r>
            <a:endParaRPr sz="100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20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4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4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r>
              <a:rPr lang="es-ES" sz="1200" b="0" i="0" u="none" strike="noStrike" cap="none">
                <a:solidFill>
                  <a:schemeClr val="dk1"/>
                </a:solidFill>
                <a:latin typeface="Arial"/>
                <a:ea typeface="Arial"/>
                <a:cs typeface="Arial"/>
                <a:sym typeface="Arial"/>
              </a:rPr>
              <a:t> </a:t>
            </a:r>
            <a:endParaRPr sz="1200" b="0" i="0" u="none" strike="noStrike" cap="none">
              <a:solidFill>
                <a:schemeClr val="dk1"/>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300"/>
              <a:buFont typeface="Arial"/>
              <a:buNone/>
            </a:pPr>
            <a:endParaRPr sz="13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sz="1400" b="0" i="0" u="none" strike="noStrike" cap="none">
              <a:solidFill>
                <a:schemeClr val="dk1"/>
              </a:solidFill>
              <a:latin typeface="Arial"/>
              <a:ea typeface="Arial"/>
              <a:cs typeface="Arial"/>
              <a:sym typeface="Arial"/>
            </a:endParaRPr>
          </a:p>
        </p:txBody>
      </p:sp>
      <p:sp>
        <p:nvSpPr>
          <p:cNvPr id="121" name="Google Shape;121;ge20acaf384_0_29"/>
          <p:cNvSpPr/>
          <p:nvPr/>
        </p:nvSpPr>
        <p:spPr>
          <a:xfrm>
            <a:off x="7980825" y="4742800"/>
            <a:ext cx="4220700" cy="2115300"/>
          </a:xfrm>
          <a:prstGeom prst="rect">
            <a:avLst/>
          </a:prstGeom>
          <a:solidFill>
            <a:schemeClr val="lt1"/>
          </a:solidFill>
          <a:ln w="1270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s-ES" sz="1200" b="0" i="0" u="none" strike="noStrike" cap="none">
                <a:solidFill>
                  <a:schemeClr val="dk1"/>
                </a:solidFill>
                <a:latin typeface="Arial"/>
                <a:ea typeface="Arial"/>
                <a:cs typeface="Arial"/>
                <a:sym typeface="Arial"/>
              </a:rPr>
              <a:t>Fuente </a:t>
            </a:r>
            <a:r>
              <a:rPr lang="es-ES" sz="1200">
                <a:solidFill>
                  <a:schemeClr val="dk1"/>
                </a:solidFill>
              </a:rPr>
              <a:t>imagen</a:t>
            </a:r>
            <a:r>
              <a:rPr lang="es-ES" sz="1200" b="0" i="0" u="none" strike="noStrike" cap="none">
                <a:solidFill>
                  <a:schemeClr val="dk1"/>
                </a:solidFill>
                <a:latin typeface="Arial"/>
                <a:ea typeface="Arial"/>
                <a:cs typeface="Arial"/>
                <a:sym typeface="Arial"/>
              </a:rPr>
              <a:t>: </a:t>
            </a:r>
            <a:r>
              <a:rPr lang="es-ES" sz="1200" u="sng">
                <a:solidFill>
                  <a:schemeClr val="hlink"/>
                </a:solidFill>
                <a:hlinkClick r:id="rId3"/>
              </a:rPr>
              <a:t>https://www.istockphoto.com/es/vector/concepto-de-inflaci%C3%B3n-financiar-la-crisis-de-riesgo-del-mercado-en-porcentaje-tiny-gm1216963552-355045348</a:t>
            </a:r>
            <a:r>
              <a:rPr lang="es-ES" sz="1200">
                <a:solidFill>
                  <a:schemeClr val="dk1"/>
                </a:solidFill>
              </a:rPr>
              <a:t> </a:t>
            </a:r>
            <a:endParaRPr sz="1200" b="0" i="0" u="none" strike="noStrike" cap="none">
              <a:solidFill>
                <a:schemeClr val="dk1"/>
              </a:solidFill>
              <a:latin typeface="Arial"/>
              <a:ea typeface="Arial"/>
              <a:cs typeface="Arial"/>
              <a:sym typeface="Arial"/>
            </a:endParaRPr>
          </a:p>
        </p:txBody>
      </p:sp>
      <p:sp>
        <p:nvSpPr>
          <p:cNvPr id="122" name="Google Shape;122;ge20acaf384_0_29"/>
          <p:cNvSpPr txBox="1"/>
          <p:nvPr/>
        </p:nvSpPr>
        <p:spPr>
          <a:xfrm>
            <a:off x="4896275" y="3126825"/>
            <a:ext cx="26934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123" name="Google Shape;123;ge20acaf384_0_29"/>
          <p:cNvPicPr preferRelativeResize="0"/>
          <p:nvPr/>
        </p:nvPicPr>
        <p:blipFill rotWithShape="1">
          <a:blip r:embed="rId4">
            <a:alphaModFix/>
          </a:blip>
          <a:srcRect/>
          <a:stretch/>
        </p:blipFill>
        <p:spPr>
          <a:xfrm>
            <a:off x="6734500" y="3810800"/>
            <a:ext cx="914400" cy="762000"/>
          </a:xfrm>
          <a:prstGeom prst="rect">
            <a:avLst/>
          </a:prstGeom>
          <a:noFill/>
          <a:ln>
            <a:noFill/>
          </a:ln>
        </p:spPr>
      </p:pic>
      <p:pic>
        <p:nvPicPr>
          <p:cNvPr id="124" name="Google Shape;124;ge20acaf384_0_29"/>
          <p:cNvPicPr preferRelativeResize="0"/>
          <p:nvPr/>
        </p:nvPicPr>
        <p:blipFill>
          <a:blip r:embed="rId5">
            <a:alphaModFix/>
          </a:blip>
          <a:stretch>
            <a:fillRect/>
          </a:stretch>
        </p:blipFill>
        <p:spPr>
          <a:xfrm>
            <a:off x="4886325" y="1161330"/>
            <a:ext cx="2419349" cy="1681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e20acaf384_0_40"/>
          <p:cNvSpPr/>
          <p:nvPr/>
        </p:nvSpPr>
        <p:spPr>
          <a:xfrm>
            <a:off x="7961575" y="0"/>
            <a:ext cx="4230300" cy="6858000"/>
          </a:xfrm>
          <a:prstGeom prst="rect">
            <a:avLst/>
          </a:prstGeom>
          <a:solidFill>
            <a:srgbClr val="F2F2F2"/>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0" name="Google Shape;130;ge20acaf384_0_40"/>
          <p:cNvSpPr txBox="1"/>
          <p:nvPr/>
        </p:nvSpPr>
        <p:spPr>
          <a:xfrm>
            <a:off x="7961575" y="880050"/>
            <a:ext cx="4220700" cy="301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Equipo de producción por favor, se propone la presentación de la información tipo sliders 1. </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r>
              <a:rPr lang="es-ES" sz="1400" b="0" i="0" u="none" strike="noStrike" cap="none">
                <a:solidFill>
                  <a:schemeClr val="dk1"/>
                </a:solidFill>
                <a:latin typeface="Arial"/>
                <a:ea typeface="Arial"/>
                <a:cs typeface="Arial"/>
                <a:sym typeface="Arial"/>
              </a:rPr>
              <a:t>Para esta quinta diapositiva, favor incluir imagen que refleje </a:t>
            </a:r>
            <a:r>
              <a:rPr lang="es-ES">
                <a:solidFill>
                  <a:schemeClr val="dk1"/>
                </a:solidFill>
              </a:rPr>
              <a:t>la inflación.</a:t>
            </a:r>
            <a:endParaRPr sz="1400" b="0" i="1" u="none" strike="noStrike" cap="none">
              <a:solidFill>
                <a:schemeClr val="dk1"/>
              </a:solidFill>
              <a:latin typeface="Arial"/>
              <a:ea typeface="Arial"/>
              <a:cs typeface="Arial"/>
              <a:sym typeface="Arial"/>
            </a:endParaRPr>
          </a:p>
        </p:txBody>
      </p:sp>
      <p:sp>
        <p:nvSpPr>
          <p:cNvPr id="131" name="Google Shape;131;ge20acaf384_0_40"/>
          <p:cNvSpPr/>
          <p:nvPr/>
        </p:nvSpPr>
        <p:spPr>
          <a:xfrm>
            <a:off x="7971300" y="0"/>
            <a:ext cx="4220700" cy="743100"/>
          </a:xfrm>
          <a:prstGeom prst="rect">
            <a:avLst/>
          </a:prstGeom>
          <a:solidFill>
            <a:schemeClr val="accent2"/>
          </a:solidFill>
          <a:ln w="12700" cap="flat" cmpd="sng">
            <a:solidFill>
              <a:srgbClr val="42719B"/>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50"/>
              <a:buFont typeface="Arial"/>
              <a:buNone/>
            </a:pPr>
            <a:r>
              <a:rPr lang="es-ES" sz="1800" b="0" i="0" u="none" strike="noStrike" cap="none">
                <a:solidFill>
                  <a:schemeClr val="lt1"/>
                </a:solidFill>
                <a:latin typeface="Arial"/>
                <a:ea typeface="Arial"/>
                <a:cs typeface="Arial"/>
                <a:sym typeface="Arial"/>
              </a:rPr>
              <a:t>Indicaciones para la producción</a:t>
            </a:r>
            <a:endParaRPr sz="1400" b="0" i="0" u="none" strike="noStrike" cap="none">
              <a:solidFill>
                <a:srgbClr val="000000"/>
              </a:solidFill>
              <a:latin typeface="Arial"/>
              <a:ea typeface="Arial"/>
              <a:cs typeface="Arial"/>
              <a:sym typeface="Arial"/>
            </a:endParaRPr>
          </a:p>
        </p:txBody>
      </p:sp>
      <p:sp>
        <p:nvSpPr>
          <p:cNvPr id="132" name="Google Shape;132;ge20acaf384_0_40"/>
          <p:cNvSpPr txBox="1"/>
          <p:nvPr/>
        </p:nvSpPr>
        <p:spPr>
          <a:xfrm>
            <a:off x="322100" y="341375"/>
            <a:ext cx="4394400" cy="1107900"/>
          </a:xfrm>
          <a:prstGeom prst="rect">
            <a:avLst/>
          </a:prstGeom>
          <a:noFill/>
          <a:ln>
            <a:noFill/>
          </a:ln>
        </p:spPr>
        <p:txBody>
          <a:bodyPr spcFirstLastPara="1" wrap="square" lIns="91425" tIns="45700" rIns="91425" bIns="45700" anchor="t" anchorCtr="0">
            <a:noAutofit/>
          </a:bodyPr>
          <a:lstStyle/>
          <a:p>
            <a:pPr marL="457200" lvl="0" indent="-292100" algn="just" rtl="0">
              <a:lnSpc>
                <a:spcPct val="115000"/>
              </a:lnSpc>
              <a:spcBef>
                <a:spcPts val="0"/>
              </a:spcBef>
              <a:spcAft>
                <a:spcPts val="0"/>
              </a:spcAft>
              <a:buClr>
                <a:schemeClr val="dk1"/>
              </a:buClr>
              <a:buSzPts val="1000"/>
              <a:buFont typeface="Arial"/>
              <a:buChar char="●"/>
            </a:pPr>
            <a:r>
              <a:rPr lang="es-ES" sz="1000" b="1" dirty="0">
                <a:solidFill>
                  <a:schemeClr val="dk1"/>
                </a:solidFill>
                <a:highlight>
                  <a:srgbClr val="FFFFFF"/>
                </a:highlight>
              </a:rPr>
              <a:t>Infraestructura y crecimiento.</a:t>
            </a:r>
            <a:r>
              <a:rPr lang="es-ES" sz="1000" dirty="0">
                <a:solidFill>
                  <a:schemeClr val="dk1"/>
                </a:solidFill>
                <a:highlight>
                  <a:srgbClr val="FFFFFF"/>
                </a:highlight>
              </a:rPr>
              <a:t> Enfoques macro y micro: la inversión en infraestructura para países pobres, que al ser intensiva en mano de obra eleva el ingreso </a:t>
            </a:r>
            <a:r>
              <a:rPr lang="es-ES" sz="1000" i="1" dirty="0">
                <a:solidFill>
                  <a:schemeClr val="dk1"/>
                </a:solidFill>
                <a:highlight>
                  <a:srgbClr val="FFFFFF"/>
                </a:highlight>
              </a:rPr>
              <a:t>per cápita</a:t>
            </a:r>
            <a:r>
              <a:rPr lang="es-ES" sz="1000" dirty="0">
                <a:solidFill>
                  <a:schemeClr val="dk1"/>
                </a:solidFill>
                <a:highlight>
                  <a:srgbClr val="FFFFFF"/>
                </a:highlight>
              </a:rPr>
              <a:t> y resuelve problemas estructurales, antes que ser inflacionaria, es factor de desarrollo.</a:t>
            </a:r>
            <a:endParaRPr sz="1000" dirty="0">
              <a:solidFill>
                <a:schemeClr val="dk1"/>
              </a:solidFill>
              <a:highlight>
                <a:srgbClr val="FFFFFF"/>
              </a:highlight>
            </a:endParaRPr>
          </a:p>
          <a:p>
            <a:pPr marL="0" lvl="0" indent="0" algn="just" rtl="0">
              <a:lnSpc>
                <a:spcPct val="115000"/>
              </a:lnSpc>
              <a:spcBef>
                <a:spcPts val="0"/>
              </a:spcBef>
              <a:spcAft>
                <a:spcPts val="0"/>
              </a:spcAft>
              <a:buClr>
                <a:schemeClr val="dk1"/>
              </a:buClr>
              <a:buSzPts val="1100"/>
              <a:buFont typeface="Arial"/>
              <a:buNone/>
            </a:pPr>
            <a:endParaRPr sz="1000" dirty="0">
              <a:solidFill>
                <a:schemeClr val="dk1"/>
              </a:solidFill>
              <a:highlight>
                <a:srgbClr val="FFFFFF"/>
              </a:highlight>
            </a:endParaRPr>
          </a:p>
          <a:p>
            <a:pPr marL="457200" lvl="0" indent="-292100" algn="just" rtl="0">
              <a:lnSpc>
                <a:spcPct val="115000"/>
              </a:lnSpc>
              <a:spcBef>
                <a:spcPts val="0"/>
              </a:spcBef>
              <a:spcAft>
                <a:spcPts val="0"/>
              </a:spcAft>
              <a:buClr>
                <a:schemeClr val="dk1"/>
              </a:buClr>
              <a:buSzPts val="1000"/>
              <a:buFont typeface="Arial"/>
              <a:buChar char="●"/>
            </a:pPr>
            <a:r>
              <a:rPr lang="es-ES" sz="1000" b="1" dirty="0">
                <a:solidFill>
                  <a:schemeClr val="dk1"/>
                </a:solidFill>
                <a:highlight>
                  <a:srgbClr val="FFFFFF"/>
                </a:highlight>
              </a:rPr>
              <a:t>Externalidades negativas.</a:t>
            </a:r>
            <a:r>
              <a:rPr lang="es-ES" sz="1000" dirty="0">
                <a:solidFill>
                  <a:schemeClr val="dk1"/>
                </a:solidFill>
                <a:highlight>
                  <a:srgbClr val="FFFFFF"/>
                </a:highlight>
              </a:rPr>
              <a:t> Costo social y humano derivado de los accidentes provocados por diversas causas, contaminación ambiental y accidentalidad.</a:t>
            </a:r>
            <a:endParaRPr sz="1000" dirty="0">
              <a:solidFill>
                <a:schemeClr val="dk1"/>
              </a:solidFill>
              <a:highlight>
                <a:srgbClr val="FFFFFF"/>
              </a:highlight>
            </a:endParaRPr>
          </a:p>
          <a:p>
            <a:pPr marL="0" lvl="0" indent="0" algn="just" rtl="0">
              <a:lnSpc>
                <a:spcPct val="115000"/>
              </a:lnSpc>
              <a:spcBef>
                <a:spcPts val="0"/>
              </a:spcBef>
              <a:spcAft>
                <a:spcPts val="0"/>
              </a:spcAft>
              <a:buClr>
                <a:schemeClr val="dk1"/>
              </a:buClr>
              <a:buSzPts val="1100"/>
              <a:buFont typeface="Arial"/>
              <a:buNone/>
            </a:pPr>
            <a:endParaRPr sz="1000" dirty="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100" dirty="0">
              <a:solidFill>
                <a:schemeClr val="dk1"/>
              </a:solidFill>
              <a:highlight>
                <a:srgbClr val="FFFFFF"/>
              </a:highlight>
            </a:endParaRPr>
          </a:p>
          <a:p>
            <a:pPr marL="0" marR="0" lvl="0" indent="0" algn="just" rtl="0">
              <a:lnSpc>
                <a:spcPct val="115000"/>
              </a:lnSpc>
              <a:spcBef>
                <a:spcPts val="0"/>
              </a:spcBef>
              <a:spcAft>
                <a:spcPts val="0"/>
              </a:spcAft>
              <a:buClr>
                <a:schemeClr val="dk1"/>
              </a:buClr>
              <a:buSzPts val="1100"/>
              <a:buFont typeface="Arial"/>
              <a:buNone/>
            </a:pPr>
            <a:endParaRPr sz="1100" b="0" i="0" u="none" strike="noStrike" cap="none" dirty="0">
              <a:solidFill>
                <a:schemeClr val="dk1"/>
              </a:solidFill>
              <a:highlight>
                <a:srgbClr val="FFFFFF"/>
              </a:highlight>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100" b="1" i="0" u="none" strike="noStrike" cap="none" dirty="0">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300" b="0" i="0" u="none" strike="noStrike" cap="none" dirty="0">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endParaRPr sz="1200" b="0" i="0" u="none" strike="noStrike" cap="none" dirty="0">
              <a:solidFill>
                <a:schemeClr val="dk1"/>
              </a:solidFill>
              <a:latin typeface="Arial"/>
              <a:ea typeface="Arial"/>
              <a:cs typeface="Arial"/>
              <a:sym typeface="Arial"/>
            </a:endParaRPr>
          </a:p>
          <a:p>
            <a:pPr marL="0" marR="0" lvl="0" indent="0" algn="just" rtl="0">
              <a:lnSpc>
                <a:spcPct val="115000"/>
              </a:lnSpc>
              <a:spcBef>
                <a:spcPts val="0"/>
              </a:spcBef>
              <a:spcAft>
                <a:spcPts val="0"/>
              </a:spcAft>
              <a:buClr>
                <a:schemeClr val="dk1"/>
              </a:buClr>
              <a:buSzPts val="1100"/>
              <a:buFont typeface="Arial"/>
              <a:buNone/>
            </a:pPr>
            <a:r>
              <a:rPr lang="es-ES" sz="1200" b="0" i="0" u="none" strike="noStrike" cap="none" dirty="0">
                <a:solidFill>
                  <a:schemeClr val="dk1"/>
                </a:solidFill>
                <a:latin typeface="Arial"/>
                <a:ea typeface="Arial"/>
                <a:cs typeface="Arial"/>
                <a:sym typeface="Arial"/>
              </a:rPr>
              <a:t> </a:t>
            </a:r>
            <a:endParaRPr sz="1200" b="0" i="0" u="none" strike="noStrike" cap="none" dirty="0">
              <a:solidFill>
                <a:schemeClr val="dk1"/>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300"/>
              <a:buFont typeface="Arial"/>
              <a:buNone/>
            </a:pPr>
            <a:endParaRPr sz="13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350"/>
              <a:buFont typeface="Arial"/>
              <a:buNone/>
            </a:pPr>
            <a:endParaRPr sz="1400" b="0" i="0" u="none" strike="noStrike" cap="none" dirty="0">
              <a:solidFill>
                <a:schemeClr val="dk1"/>
              </a:solidFill>
              <a:latin typeface="Arial"/>
              <a:ea typeface="Arial"/>
              <a:cs typeface="Arial"/>
              <a:sym typeface="Arial"/>
            </a:endParaRPr>
          </a:p>
        </p:txBody>
      </p:sp>
      <p:sp>
        <p:nvSpPr>
          <p:cNvPr id="133" name="Google Shape;133;ge20acaf384_0_40"/>
          <p:cNvSpPr/>
          <p:nvPr/>
        </p:nvSpPr>
        <p:spPr>
          <a:xfrm>
            <a:off x="7980825" y="4742800"/>
            <a:ext cx="4220700" cy="2115300"/>
          </a:xfrm>
          <a:prstGeom prst="rect">
            <a:avLst/>
          </a:prstGeom>
          <a:solidFill>
            <a:schemeClr val="lt1"/>
          </a:solidFill>
          <a:ln w="12700"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s-ES" sz="1200" b="0" i="0" u="none" strike="noStrike" cap="none">
                <a:solidFill>
                  <a:schemeClr val="dk1"/>
                </a:solidFill>
                <a:latin typeface="Arial"/>
                <a:ea typeface="Arial"/>
                <a:cs typeface="Arial"/>
                <a:sym typeface="Arial"/>
              </a:rPr>
              <a:t>Fuente transporte de carga: </a:t>
            </a:r>
            <a:r>
              <a:rPr lang="es-ES" sz="1200" b="0" i="0" u="sng" strike="noStrike" cap="none">
                <a:solidFill>
                  <a:schemeClr val="hlink"/>
                </a:solidFill>
                <a:latin typeface="Arial"/>
                <a:ea typeface="Arial"/>
                <a:cs typeface="Arial"/>
                <a:sym typeface="Arial"/>
                <a:hlinkClick r:id="rId3"/>
              </a:rPr>
              <a:t>https://www.istockphoto.com/es/vector/martillo-gm1031786682-276370227</a:t>
            </a:r>
            <a:r>
              <a:rPr lang="es-ES" sz="1200" b="0" i="0" u="none" strike="noStrike" cap="none">
                <a:solidFill>
                  <a:schemeClr val="dk1"/>
                </a:solidFill>
                <a:latin typeface="Arial"/>
                <a:ea typeface="Arial"/>
                <a:cs typeface="Arial"/>
                <a:sym typeface="Arial"/>
              </a:rPr>
              <a:t> </a:t>
            </a:r>
            <a:endParaRPr sz="1200" b="0" i="0" u="none" strike="noStrike" cap="none">
              <a:solidFill>
                <a:schemeClr val="dk1"/>
              </a:solidFill>
              <a:latin typeface="Arial"/>
              <a:ea typeface="Arial"/>
              <a:cs typeface="Arial"/>
              <a:sym typeface="Arial"/>
            </a:endParaRPr>
          </a:p>
        </p:txBody>
      </p:sp>
      <p:pic>
        <p:nvPicPr>
          <p:cNvPr id="134" name="Google Shape;134;ge20acaf384_0_40"/>
          <p:cNvPicPr preferRelativeResize="0"/>
          <p:nvPr/>
        </p:nvPicPr>
        <p:blipFill rotWithShape="1">
          <a:blip r:embed="rId4">
            <a:alphaModFix/>
          </a:blip>
          <a:srcRect/>
          <a:stretch/>
        </p:blipFill>
        <p:spPr>
          <a:xfrm>
            <a:off x="6705925" y="2210600"/>
            <a:ext cx="914400" cy="762000"/>
          </a:xfrm>
          <a:prstGeom prst="rect">
            <a:avLst/>
          </a:prstGeom>
          <a:noFill/>
          <a:ln>
            <a:noFill/>
          </a:ln>
        </p:spPr>
      </p:pic>
      <p:pic>
        <p:nvPicPr>
          <p:cNvPr id="135" name="Google Shape;135;ge20acaf384_0_40"/>
          <p:cNvPicPr preferRelativeResize="0"/>
          <p:nvPr/>
        </p:nvPicPr>
        <p:blipFill>
          <a:blip r:embed="rId5">
            <a:alphaModFix/>
          </a:blip>
          <a:stretch>
            <a:fillRect/>
          </a:stretch>
        </p:blipFill>
        <p:spPr>
          <a:xfrm>
            <a:off x="5057775" y="580499"/>
            <a:ext cx="2428875" cy="1421325"/>
          </a:xfrm>
          <a:prstGeom prst="rect">
            <a:avLst/>
          </a:prstGeom>
          <a:noFill/>
          <a:ln>
            <a:noFill/>
          </a:ln>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965</Words>
  <Application>Microsoft Office PowerPoint</Application>
  <PresentationFormat>Panorámica</PresentationFormat>
  <Paragraphs>70</Paragraphs>
  <Slides>6</Slides>
  <Notes>6</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6</vt:i4>
      </vt:variant>
    </vt:vector>
  </HeadingPairs>
  <TitlesOfParts>
    <vt:vector size="9" baseType="lpstr">
      <vt:lpstr>Arial</vt:lpstr>
      <vt:lpstr>Calibri</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CLAUDIA VASQUEZ</dc:creator>
  <cp:lastModifiedBy>Jhon jairo Rodriguez perez</cp:lastModifiedBy>
  <cp:revision>1</cp:revision>
  <dcterms:modified xsi:type="dcterms:W3CDTF">2021-07-13T21:28:22Z</dcterms:modified>
</cp:coreProperties>
</file>